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22"/>
  </p:notesMasterIdLst>
  <p:sldIdLst>
    <p:sldId id="328" r:id="rId4"/>
    <p:sldId id="939" r:id="rId5"/>
    <p:sldId id="941" r:id="rId6"/>
    <p:sldId id="942" r:id="rId7"/>
    <p:sldId id="945" r:id="rId8"/>
    <p:sldId id="943" r:id="rId9"/>
    <p:sldId id="944" r:id="rId10"/>
    <p:sldId id="940" r:id="rId11"/>
    <p:sldId id="323" r:id="rId12"/>
    <p:sldId id="313" r:id="rId13"/>
    <p:sldId id="311" r:id="rId14"/>
    <p:sldId id="930" r:id="rId15"/>
    <p:sldId id="301" r:id="rId16"/>
    <p:sldId id="325" r:id="rId17"/>
    <p:sldId id="931" r:id="rId18"/>
    <p:sldId id="314" r:id="rId19"/>
    <p:sldId id="938" r:id="rId20"/>
    <p:sldId id="934" r:id="rId21"/>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97E1"/>
    <a:srgbClr val="19BEDE"/>
    <a:srgbClr val="97CA3F"/>
    <a:srgbClr val="00CC99"/>
    <a:srgbClr val="F1A069"/>
    <a:srgbClr val="0D4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46349E-03F0-4272-AF94-B0AE215AF1DA}" v="29" dt="2022-07-07T17:57:59.1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0645" autoAdjust="0"/>
  </p:normalViewPr>
  <p:slideViewPr>
    <p:cSldViewPr snapToGrid="0">
      <p:cViewPr varScale="1">
        <p:scale>
          <a:sx n="66" d="100"/>
          <a:sy n="66" d="100"/>
        </p:scale>
        <p:origin x="1282"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ta Gourna" userId="daaabff2-ce14-4a9b-8da8-407a947650b4" providerId="ADAL" clId="{1946349E-03F0-4272-AF94-B0AE215AF1DA}"/>
    <pc:docChg chg="undo custSel addSld delSld modSld sldOrd">
      <pc:chgData name="Giota Gourna" userId="daaabff2-ce14-4a9b-8da8-407a947650b4" providerId="ADAL" clId="{1946349E-03F0-4272-AF94-B0AE215AF1DA}" dt="2022-07-07T17:58:11.426" v="1784" actId="47"/>
      <pc:docMkLst>
        <pc:docMk/>
      </pc:docMkLst>
      <pc:sldChg chg="modSp mod">
        <pc:chgData name="Giota Gourna" userId="daaabff2-ce14-4a9b-8da8-407a947650b4" providerId="ADAL" clId="{1946349E-03F0-4272-AF94-B0AE215AF1DA}" dt="2022-07-07T08:52:34.575" v="78" actId="113"/>
        <pc:sldMkLst>
          <pc:docMk/>
          <pc:sldMk cId="3454006219" sldId="256"/>
        </pc:sldMkLst>
        <pc:spChg chg="mod">
          <ac:chgData name="Giota Gourna" userId="daaabff2-ce14-4a9b-8da8-407a947650b4" providerId="ADAL" clId="{1946349E-03F0-4272-AF94-B0AE215AF1DA}" dt="2022-07-07T08:51:08.345" v="43" actId="20577"/>
          <ac:spMkLst>
            <pc:docMk/>
            <pc:sldMk cId="3454006219" sldId="256"/>
            <ac:spMk id="2" creationId="{4EA2F15A-455E-E61D-541D-C3483ADD1525}"/>
          </ac:spMkLst>
        </pc:spChg>
        <pc:spChg chg="mod">
          <ac:chgData name="Giota Gourna" userId="daaabff2-ce14-4a9b-8da8-407a947650b4" providerId="ADAL" clId="{1946349E-03F0-4272-AF94-B0AE215AF1DA}" dt="2022-07-07T08:52:34.575" v="78" actId="113"/>
          <ac:spMkLst>
            <pc:docMk/>
            <pc:sldMk cId="3454006219" sldId="256"/>
            <ac:spMk id="3" creationId="{AF4C35F4-0304-55DE-B493-0D5FA8737181}"/>
          </ac:spMkLst>
        </pc:spChg>
      </pc:sldChg>
      <pc:sldChg chg="addSp modSp del mod ord">
        <pc:chgData name="Giota Gourna" userId="daaabff2-ce14-4a9b-8da8-407a947650b4" providerId="ADAL" clId="{1946349E-03F0-4272-AF94-B0AE215AF1DA}" dt="2022-07-07T13:47:55.741" v="418" actId="47"/>
        <pc:sldMkLst>
          <pc:docMk/>
          <pc:sldMk cId="3475900744" sldId="257"/>
        </pc:sldMkLst>
        <pc:spChg chg="mod">
          <ac:chgData name="Giota Gourna" userId="daaabff2-ce14-4a9b-8da8-407a947650b4" providerId="ADAL" clId="{1946349E-03F0-4272-AF94-B0AE215AF1DA}" dt="2022-07-07T09:53:00.261" v="94" actId="20577"/>
          <ac:spMkLst>
            <pc:docMk/>
            <pc:sldMk cId="3475900744" sldId="257"/>
            <ac:spMk id="2" creationId="{BD81693C-6C53-E8AC-C393-39B6CC6DE902}"/>
          </ac:spMkLst>
        </pc:spChg>
        <pc:spChg chg="mod">
          <ac:chgData name="Giota Gourna" userId="daaabff2-ce14-4a9b-8da8-407a947650b4" providerId="ADAL" clId="{1946349E-03F0-4272-AF94-B0AE215AF1DA}" dt="2022-07-07T10:27:13.928" v="232" actId="27636"/>
          <ac:spMkLst>
            <pc:docMk/>
            <pc:sldMk cId="3475900744" sldId="257"/>
            <ac:spMk id="3" creationId="{46AC22FF-5509-17A2-B10B-EF8597A21A98}"/>
          </ac:spMkLst>
        </pc:spChg>
        <pc:spChg chg="add mod">
          <ac:chgData name="Giota Gourna" userId="daaabff2-ce14-4a9b-8da8-407a947650b4" providerId="ADAL" clId="{1946349E-03F0-4272-AF94-B0AE215AF1DA}" dt="2022-07-07T10:27:51.071" v="236" actId="1076"/>
          <ac:spMkLst>
            <pc:docMk/>
            <pc:sldMk cId="3475900744" sldId="257"/>
            <ac:spMk id="4" creationId="{F1DCA235-B5F7-7675-F773-0BD55CA3F781}"/>
          </ac:spMkLst>
        </pc:spChg>
        <pc:spChg chg="add mod">
          <ac:chgData name="Giota Gourna" userId="daaabff2-ce14-4a9b-8da8-407a947650b4" providerId="ADAL" clId="{1946349E-03F0-4272-AF94-B0AE215AF1DA}" dt="2022-07-07T10:28:01.164" v="237" actId="1076"/>
          <ac:spMkLst>
            <pc:docMk/>
            <pc:sldMk cId="3475900744" sldId="257"/>
            <ac:spMk id="5" creationId="{90FC39E3-BD64-84E0-66CD-486F222243E5}"/>
          </ac:spMkLst>
        </pc:spChg>
      </pc:sldChg>
      <pc:sldChg chg="del ord">
        <pc:chgData name="Giota Gourna" userId="daaabff2-ce14-4a9b-8da8-407a947650b4" providerId="ADAL" clId="{1946349E-03F0-4272-AF94-B0AE215AF1DA}" dt="2022-07-07T17:58:11.426" v="1784" actId="47"/>
        <pc:sldMkLst>
          <pc:docMk/>
          <pc:sldMk cId="1755772975" sldId="258"/>
        </pc:sldMkLst>
      </pc:sldChg>
      <pc:sldChg chg="addSp modSp add del mod">
        <pc:chgData name="Giota Gourna" userId="daaabff2-ce14-4a9b-8da8-407a947650b4" providerId="ADAL" clId="{1946349E-03F0-4272-AF94-B0AE215AF1DA}" dt="2022-07-07T13:47:58.933" v="419" actId="47"/>
        <pc:sldMkLst>
          <pc:docMk/>
          <pc:sldMk cId="1403379544" sldId="260"/>
        </pc:sldMkLst>
        <pc:spChg chg="mod">
          <ac:chgData name="Giota Gourna" userId="daaabff2-ce14-4a9b-8da8-407a947650b4" providerId="ADAL" clId="{1946349E-03F0-4272-AF94-B0AE215AF1DA}" dt="2022-07-07T10:33:31.526" v="253" actId="1076"/>
          <ac:spMkLst>
            <pc:docMk/>
            <pc:sldMk cId="1403379544" sldId="260"/>
            <ac:spMk id="3" creationId="{46AC22FF-5509-17A2-B10B-EF8597A21A98}"/>
          </ac:spMkLst>
        </pc:spChg>
        <pc:spChg chg="mod">
          <ac:chgData name="Giota Gourna" userId="daaabff2-ce14-4a9b-8da8-407a947650b4" providerId="ADAL" clId="{1946349E-03F0-4272-AF94-B0AE215AF1DA}" dt="2022-07-07T10:33:59.300" v="259" actId="1076"/>
          <ac:spMkLst>
            <pc:docMk/>
            <pc:sldMk cId="1403379544" sldId="260"/>
            <ac:spMk id="4" creationId="{F1DCA235-B5F7-7675-F773-0BD55CA3F781}"/>
          </ac:spMkLst>
        </pc:spChg>
        <pc:spChg chg="mod">
          <ac:chgData name="Giota Gourna" userId="daaabff2-ce14-4a9b-8da8-407a947650b4" providerId="ADAL" clId="{1946349E-03F0-4272-AF94-B0AE215AF1DA}" dt="2022-07-07T10:34:02.928" v="260" actId="1076"/>
          <ac:spMkLst>
            <pc:docMk/>
            <pc:sldMk cId="1403379544" sldId="260"/>
            <ac:spMk id="5" creationId="{90FC39E3-BD64-84E0-66CD-486F222243E5}"/>
          </ac:spMkLst>
        </pc:spChg>
        <pc:spChg chg="add mod">
          <ac:chgData name="Giota Gourna" userId="daaabff2-ce14-4a9b-8da8-407a947650b4" providerId="ADAL" clId="{1946349E-03F0-4272-AF94-B0AE215AF1DA}" dt="2022-07-07T10:33:11.501" v="246" actId="1076"/>
          <ac:spMkLst>
            <pc:docMk/>
            <pc:sldMk cId="1403379544" sldId="260"/>
            <ac:spMk id="7" creationId="{0C16085D-0689-0320-9512-AC909630A1A1}"/>
          </ac:spMkLst>
        </pc:spChg>
        <pc:spChg chg="add mod">
          <ac:chgData name="Giota Gourna" userId="daaabff2-ce14-4a9b-8da8-407a947650b4" providerId="ADAL" clId="{1946349E-03F0-4272-AF94-B0AE215AF1DA}" dt="2022-07-07T13:47:21.725" v="398" actId="34136"/>
          <ac:spMkLst>
            <pc:docMk/>
            <pc:sldMk cId="1403379544" sldId="260"/>
            <ac:spMk id="8" creationId="{2F1AE9A8-7297-06F7-C31E-694A3AC98B2D}"/>
          </ac:spMkLst>
        </pc:spChg>
        <pc:spChg chg="add mod">
          <ac:chgData name="Giota Gourna" userId="daaabff2-ce14-4a9b-8da8-407a947650b4" providerId="ADAL" clId="{1946349E-03F0-4272-AF94-B0AE215AF1DA}" dt="2022-07-07T13:44:50.529" v="335" actId="34135"/>
          <ac:spMkLst>
            <pc:docMk/>
            <pc:sldMk cId="1403379544" sldId="260"/>
            <ac:spMk id="10" creationId="{DF254365-6C76-7E7F-05CA-3629FC863782}"/>
          </ac:spMkLst>
        </pc:spChg>
      </pc:sldChg>
      <pc:sldChg chg="addSp delSp modSp add mod">
        <pc:chgData name="Giota Gourna" userId="daaabff2-ce14-4a9b-8da8-407a947650b4" providerId="ADAL" clId="{1946349E-03F0-4272-AF94-B0AE215AF1DA}" dt="2022-07-07T17:39:46.491" v="1638" actId="12"/>
        <pc:sldMkLst>
          <pc:docMk/>
          <pc:sldMk cId="272751732" sldId="261"/>
        </pc:sldMkLst>
        <pc:spChg chg="mod">
          <ac:chgData name="Giota Gourna" userId="daaabff2-ce14-4a9b-8da8-407a947650b4" providerId="ADAL" clId="{1946349E-03F0-4272-AF94-B0AE215AF1DA}" dt="2022-07-07T13:48:05.323" v="429" actId="1035"/>
          <ac:spMkLst>
            <pc:docMk/>
            <pc:sldMk cId="272751732" sldId="261"/>
            <ac:spMk id="2" creationId="{BD81693C-6C53-E8AC-C393-39B6CC6DE902}"/>
          </ac:spMkLst>
        </pc:spChg>
        <pc:spChg chg="del">
          <ac:chgData name="Giota Gourna" userId="daaabff2-ce14-4a9b-8da8-407a947650b4" providerId="ADAL" clId="{1946349E-03F0-4272-AF94-B0AE215AF1DA}" dt="2022-07-07T13:42:57.772" v="318" actId="478"/>
          <ac:spMkLst>
            <pc:docMk/>
            <pc:sldMk cId="272751732" sldId="261"/>
            <ac:spMk id="3" creationId="{46AC22FF-5509-17A2-B10B-EF8597A21A98}"/>
          </ac:spMkLst>
        </pc:spChg>
        <pc:spChg chg="mod">
          <ac:chgData name="Giota Gourna" userId="daaabff2-ce14-4a9b-8da8-407a947650b4" providerId="ADAL" clId="{1946349E-03F0-4272-AF94-B0AE215AF1DA}" dt="2022-07-07T13:45:28.248" v="366" actId="1035"/>
          <ac:spMkLst>
            <pc:docMk/>
            <pc:sldMk cId="272751732" sldId="261"/>
            <ac:spMk id="4" creationId="{F1DCA235-B5F7-7675-F773-0BD55CA3F781}"/>
          </ac:spMkLst>
        </pc:spChg>
        <pc:spChg chg="mod">
          <ac:chgData name="Giota Gourna" userId="daaabff2-ce14-4a9b-8da8-407a947650b4" providerId="ADAL" clId="{1946349E-03F0-4272-AF94-B0AE215AF1DA}" dt="2022-07-07T14:27:08.160" v="593" actId="12"/>
          <ac:spMkLst>
            <pc:docMk/>
            <pc:sldMk cId="272751732" sldId="261"/>
            <ac:spMk id="5" creationId="{90FC39E3-BD64-84E0-66CD-486F222243E5}"/>
          </ac:spMkLst>
        </pc:spChg>
        <pc:spChg chg="del">
          <ac:chgData name="Giota Gourna" userId="daaabff2-ce14-4a9b-8da8-407a947650b4" providerId="ADAL" clId="{1946349E-03F0-4272-AF94-B0AE215AF1DA}" dt="2022-07-07T13:42:56.447" v="317" actId="478"/>
          <ac:spMkLst>
            <pc:docMk/>
            <pc:sldMk cId="272751732" sldId="261"/>
            <ac:spMk id="7" creationId="{0C16085D-0689-0320-9512-AC909630A1A1}"/>
          </ac:spMkLst>
        </pc:spChg>
        <pc:spChg chg="del">
          <ac:chgData name="Giota Gourna" userId="daaabff2-ce14-4a9b-8da8-407a947650b4" providerId="ADAL" clId="{1946349E-03F0-4272-AF94-B0AE215AF1DA}" dt="2022-07-07T13:43:22.261" v="322" actId="478"/>
          <ac:spMkLst>
            <pc:docMk/>
            <pc:sldMk cId="272751732" sldId="261"/>
            <ac:spMk id="8" creationId="{2F1AE9A8-7297-06F7-C31E-694A3AC98B2D}"/>
          </ac:spMkLst>
        </pc:spChg>
        <pc:spChg chg="add mod ord">
          <ac:chgData name="Giota Gourna" userId="daaabff2-ce14-4a9b-8da8-407a947650b4" providerId="ADAL" clId="{1946349E-03F0-4272-AF94-B0AE215AF1DA}" dt="2022-07-07T14:21:31.174" v="548" actId="255"/>
          <ac:spMkLst>
            <pc:docMk/>
            <pc:sldMk cId="272751732" sldId="261"/>
            <ac:spMk id="9" creationId="{690E8D76-9490-6ED3-D0E6-8ADCBCC039C0}"/>
          </ac:spMkLst>
        </pc:spChg>
        <pc:spChg chg="del">
          <ac:chgData name="Giota Gourna" userId="daaabff2-ce14-4a9b-8da8-407a947650b4" providerId="ADAL" clId="{1946349E-03F0-4272-AF94-B0AE215AF1DA}" dt="2022-07-07T13:43:20.744" v="321" actId="478"/>
          <ac:spMkLst>
            <pc:docMk/>
            <pc:sldMk cId="272751732" sldId="261"/>
            <ac:spMk id="10" creationId="{DF254365-6C76-7E7F-05CA-3629FC863782}"/>
          </ac:spMkLst>
        </pc:spChg>
        <pc:spChg chg="add del">
          <ac:chgData name="Giota Gourna" userId="daaabff2-ce14-4a9b-8da8-407a947650b4" providerId="ADAL" clId="{1946349E-03F0-4272-AF94-B0AE215AF1DA}" dt="2022-07-07T13:43:41.368" v="326" actId="22"/>
          <ac:spMkLst>
            <pc:docMk/>
            <pc:sldMk cId="272751732" sldId="261"/>
            <ac:spMk id="12" creationId="{C487E15C-1C57-0820-99A8-95182348D968}"/>
          </ac:spMkLst>
        </pc:spChg>
        <pc:spChg chg="add del mod">
          <ac:chgData name="Giota Gourna" userId="daaabff2-ce14-4a9b-8da8-407a947650b4" providerId="ADAL" clId="{1946349E-03F0-4272-AF94-B0AE215AF1DA}" dt="2022-07-07T13:46:38.298" v="396" actId="478"/>
          <ac:spMkLst>
            <pc:docMk/>
            <pc:sldMk cId="272751732" sldId="261"/>
            <ac:spMk id="13" creationId="{D786DDAE-0E95-D755-1E70-0CE44A9BF648}"/>
          </ac:spMkLst>
        </pc:spChg>
        <pc:spChg chg="add mod">
          <ac:chgData name="Giota Gourna" userId="daaabff2-ce14-4a9b-8da8-407a947650b4" providerId="ADAL" clId="{1946349E-03F0-4272-AF94-B0AE215AF1DA}" dt="2022-07-07T17:39:46.491" v="1638" actId="12"/>
          <ac:spMkLst>
            <pc:docMk/>
            <pc:sldMk cId="272751732" sldId="261"/>
            <ac:spMk id="14" creationId="{4C2C21FD-0B80-D31A-DC91-92AEB7E3A419}"/>
          </ac:spMkLst>
        </pc:spChg>
        <pc:spChg chg="add mod">
          <ac:chgData name="Giota Gourna" userId="daaabff2-ce14-4a9b-8da8-407a947650b4" providerId="ADAL" clId="{1946349E-03F0-4272-AF94-B0AE215AF1DA}" dt="2022-07-07T14:20:11.514" v="494" actId="14100"/>
          <ac:spMkLst>
            <pc:docMk/>
            <pc:sldMk cId="272751732" sldId="261"/>
            <ac:spMk id="15" creationId="{9091B8C1-E810-3127-C2B7-03A5F57090F0}"/>
          </ac:spMkLst>
        </pc:spChg>
      </pc:sldChg>
      <pc:sldChg chg="addSp delSp modSp new mod">
        <pc:chgData name="Giota Gourna" userId="daaabff2-ce14-4a9b-8da8-407a947650b4" providerId="ADAL" clId="{1946349E-03F0-4272-AF94-B0AE215AF1DA}" dt="2022-07-07T17:34:15.614" v="1469" actId="5793"/>
        <pc:sldMkLst>
          <pc:docMk/>
          <pc:sldMk cId="3397084644" sldId="262"/>
        </pc:sldMkLst>
        <pc:spChg chg="mod">
          <ac:chgData name="Giota Gourna" userId="daaabff2-ce14-4a9b-8da8-407a947650b4" providerId="ADAL" clId="{1946349E-03F0-4272-AF94-B0AE215AF1DA}" dt="2022-07-07T17:33:37.616" v="1456" actId="20577"/>
          <ac:spMkLst>
            <pc:docMk/>
            <pc:sldMk cId="3397084644" sldId="262"/>
            <ac:spMk id="2" creationId="{FAED3EB8-E7D0-AFB5-21EA-DDA3DCA8E5DD}"/>
          </ac:spMkLst>
        </pc:spChg>
        <pc:spChg chg="mod">
          <ac:chgData name="Giota Gourna" userId="daaabff2-ce14-4a9b-8da8-407a947650b4" providerId="ADAL" clId="{1946349E-03F0-4272-AF94-B0AE215AF1DA}" dt="2022-07-07T17:34:15.614" v="1469" actId="5793"/>
          <ac:spMkLst>
            <pc:docMk/>
            <pc:sldMk cId="3397084644" sldId="262"/>
            <ac:spMk id="3" creationId="{8CACE1A1-357C-000E-5639-8BAF0E494512}"/>
          </ac:spMkLst>
        </pc:spChg>
        <pc:picChg chg="add del mod">
          <ac:chgData name="Giota Gourna" userId="daaabff2-ce14-4a9b-8da8-407a947650b4" providerId="ADAL" clId="{1946349E-03F0-4272-AF94-B0AE215AF1DA}" dt="2022-07-07T17:33:33.058" v="1443" actId="22"/>
          <ac:picMkLst>
            <pc:docMk/>
            <pc:sldMk cId="3397084644" sldId="262"/>
            <ac:picMk id="5" creationId="{E5FFE04C-9109-CD01-E3D4-D7C8B96ED4CE}"/>
          </ac:picMkLst>
        </pc:picChg>
      </pc:sldChg>
      <pc:sldChg chg="modSp add del mod">
        <pc:chgData name="Giota Gourna" userId="daaabff2-ce14-4a9b-8da8-407a947650b4" providerId="ADAL" clId="{1946349E-03F0-4272-AF94-B0AE215AF1DA}" dt="2022-07-07T15:08:13.948" v="897" actId="47"/>
        <pc:sldMkLst>
          <pc:docMk/>
          <pc:sldMk cId="3623120648" sldId="263"/>
        </pc:sldMkLst>
        <pc:spChg chg="mod">
          <ac:chgData name="Giota Gourna" userId="daaabff2-ce14-4a9b-8da8-407a947650b4" providerId="ADAL" clId="{1946349E-03F0-4272-AF94-B0AE215AF1DA}" dt="2022-07-07T14:54:32.462" v="655" actId="20577"/>
          <ac:spMkLst>
            <pc:docMk/>
            <pc:sldMk cId="3623120648" sldId="263"/>
            <ac:spMk id="2" creationId="{FAED3EB8-E7D0-AFB5-21EA-DDA3DCA8E5DD}"/>
          </ac:spMkLst>
        </pc:spChg>
        <pc:spChg chg="mod">
          <ac:chgData name="Giota Gourna" userId="daaabff2-ce14-4a9b-8da8-407a947650b4" providerId="ADAL" clId="{1946349E-03F0-4272-AF94-B0AE215AF1DA}" dt="2022-07-07T15:00:55.012" v="760" actId="20577"/>
          <ac:spMkLst>
            <pc:docMk/>
            <pc:sldMk cId="3623120648" sldId="263"/>
            <ac:spMk id="3" creationId="{8CACE1A1-357C-000E-5639-8BAF0E494512}"/>
          </ac:spMkLst>
        </pc:spChg>
      </pc:sldChg>
      <pc:sldChg chg="addSp delSp modSp add del mod">
        <pc:chgData name="Giota Gourna" userId="daaabff2-ce14-4a9b-8da8-407a947650b4" providerId="ADAL" clId="{1946349E-03F0-4272-AF94-B0AE215AF1DA}" dt="2022-07-07T17:19:03.563" v="1260" actId="47"/>
        <pc:sldMkLst>
          <pc:docMk/>
          <pc:sldMk cId="4078113328" sldId="264"/>
        </pc:sldMkLst>
        <pc:spChg chg="mod">
          <ac:chgData name="Giota Gourna" userId="daaabff2-ce14-4a9b-8da8-407a947650b4" providerId="ADAL" clId="{1946349E-03F0-4272-AF94-B0AE215AF1DA}" dt="2022-07-07T16:31:29.040" v="1068" actId="20577"/>
          <ac:spMkLst>
            <pc:docMk/>
            <pc:sldMk cId="4078113328" sldId="264"/>
            <ac:spMk id="2" creationId="{FAED3EB8-E7D0-AFB5-21EA-DDA3DCA8E5DD}"/>
          </ac:spMkLst>
        </pc:spChg>
        <pc:spChg chg="del mod">
          <ac:chgData name="Giota Gourna" userId="daaabff2-ce14-4a9b-8da8-407a947650b4" providerId="ADAL" clId="{1946349E-03F0-4272-AF94-B0AE215AF1DA}" dt="2022-07-07T16:31:55.221" v="1069" actId="478"/>
          <ac:spMkLst>
            <pc:docMk/>
            <pc:sldMk cId="4078113328" sldId="264"/>
            <ac:spMk id="3" creationId="{8CACE1A1-357C-000E-5639-8BAF0E494512}"/>
          </ac:spMkLst>
        </pc:spChg>
        <pc:spChg chg="add del mod">
          <ac:chgData name="Giota Gourna" userId="daaabff2-ce14-4a9b-8da8-407a947650b4" providerId="ADAL" clId="{1946349E-03F0-4272-AF94-B0AE215AF1DA}" dt="2022-07-07T16:31:57.462" v="1070" actId="478"/>
          <ac:spMkLst>
            <pc:docMk/>
            <pc:sldMk cId="4078113328" sldId="264"/>
            <ac:spMk id="5" creationId="{FD9B4A8C-3C27-8B43-8A50-1ED2EE27CD48}"/>
          </ac:spMkLst>
        </pc:spChg>
        <pc:picChg chg="add mod">
          <ac:chgData name="Giota Gourna" userId="daaabff2-ce14-4a9b-8da8-407a947650b4" providerId="ADAL" clId="{1946349E-03F0-4272-AF94-B0AE215AF1DA}" dt="2022-07-07T16:34:41.395" v="1119" actId="1038"/>
          <ac:picMkLst>
            <pc:docMk/>
            <pc:sldMk cId="4078113328" sldId="264"/>
            <ac:picMk id="7" creationId="{425E2689-DB7B-E72C-65C3-08B1A7E70381}"/>
          </ac:picMkLst>
        </pc:picChg>
        <pc:picChg chg="add del mod">
          <ac:chgData name="Giota Gourna" userId="daaabff2-ce14-4a9b-8da8-407a947650b4" providerId="ADAL" clId="{1946349E-03F0-4272-AF94-B0AE215AF1DA}" dt="2022-07-07T16:32:50.830" v="1079" actId="478"/>
          <ac:picMkLst>
            <pc:docMk/>
            <pc:sldMk cId="4078113328" sldId="264"/>
            <ac:picMk id="9" creationId="{69A598B8-D73D-BA50-23BC-6501FDCB0278}"/>
          </ac:picMkLst>
        </pc:picChg>
        <pc:picChg chg="add mod">
          <ac:chgData name="Giota Gourna" userId="daaabff2-ce14-4a9b-8da8-407a947650b4" providerId="ADAL" clId="{1946349E-03F0-4272-AF94-B0AE215AF1DA}" dt="2022-07-07T16:34:22.917" v="1109" actId="14100"/>
          <ac:picMkLst>
            <pc:docMk/>
            <pc:sldMk cId="4078113328" sldId="264"/>
            <ac:picMk id="11" creationId="{221A1817-7F48-DB10-912B-8AB964E06217}"/>
          </ac:picMkLst>
        </pc:picChg>
        <pc:picChg chg="add mod">
          <ac:chgData name="Giota Gourna" userId="daaabff2-ce14-4a9b-8da8-407a947650b4" providerId="ADAL" clId="{1946349E-03F0-4272-AF94-B0AE215AF1DA}" dt="2022-07-07T16:34:37.650" v="1116" actId="1038"/>
          <ac:picMkLst>
            <pc:docMk/>
            <pc:sldMk cId="4078113328" sldId="264"/>
            <ac:picMk id="13" creationId="{F31C280D-7405-8F69-90D0-6DDAAC881A24}"/>
          </ac:picMkLst>
        </pc:picChg>
      </pc:sldChg>
      <pc:sldChg chg="modSp add mod ord">
        <pc:chgData name="Giota Gourna" userId="daaabff2-ce14-4a9b-8da8-407a947650b4" providerId="ADAL" clId="{1946349E-03F0-4272-AF94-B0AE215AF1DA}" dt="2022-07-07T17:39:57.903" v="1639" actId="12"/>
        <pc:sldMkLst>
          <pc:docMk/>
          <pc:sldMk cId="2068885019" sldId="265"/>
        </pc:sldMkLst>
        <pc:spChg chg="mod">
          <ac:chgData name="Giota Gourna" userId="daaabff2-ce14-4a9b-8da8-407a947650b4" providerId="ADAL" clId="{1946349E-03F0-4272-AF94-B0AE215AF1DA}" dt="2022-07-07T17:39:57.903" v="1639" actId="12"/>
          <ac:spMkLst>
            <pc:docMk/>
            <pc:sldMk cId="2068885019" sldId="265"/>
            <ac:spMk id="3" creationId="{8CACE1A1-357C-000E-5639-8BAF0E494512}"/>
          </ac:spMkLst>
        </pc:spChg>
      </pc:sldChg>
      <pc:sldChg chg="addSp delSp modSp add mod">
        <pc:chgData name="Giota Gourna" userId="daaabff2-ce14-4a9b-8da8-407a947650b4" providerId="ADAL" clId="{1946349E-03F0-4272-AF94-B0AE215AF1DA}" dt="2022-07-07T17:19:17.226" v="1261" actId="207"/>
        <pc:sldMkLst>
          <pc:docMk/>
          <pc:sldMk cId="3563610974" sldId="266"/>
        </pc:sldMkLst>
        <pc:spChg chg="mod">
          <ac:chgData name="Giota Gourna" userId="daaabff2-ce14-4a9b-8da8-407a947650b4" providerId="ADAL" clId="{1946349E-03F0-4272-AF94-B0AE215AF1DA}" dt="2022-07-07T17:18:24.942" v="1243" actId="1035"/>
          <ac:spMkLst>
            <pc:docMk/>
            <pc:sldMk cId="3563610974" sldId="266"/>
            <ac:spMk id="2" creationId="{FAED3EB8-E7D0-AFB5-21EA-DDA3DCA8E5DD}"/>
          </ac:spMkLst>
        </pc:spChg>
        <pc:graphicFrameChg chg="add mod modGraphic">
          <ac:chgData name="Giota Gourna" userId="daaabff2-ce14-4a9b-8da8-407a947650b4" providerId="ADAL" clId="{1946349E-03F0-4272-AF94-B0AE215AF1DA}" dt="2022-07-07T17:19:17.226" v="1261" actId="207"/>
          <ac:graphicFrameMkLst>
            <pc:docMk/>
            <pc:sldMk cId="3563610974" sldId="266"/>
            <ac:graphicFrameMk id="3" creationId="{EBE2D192-CFE6-C85F-3B59-E829F74BEED2}"/>
          </ac:graphicFrameMkLst>
        </pc:graphicFrameChg>
        <pc:picChg chg="del">
          <ac:chgData name="Giota Gourna" userId="daaabff2-ce14-4a9b-8da8-407a947650b4" providerId="ADAL" clId="{1946349E-03F0-4272-AF94-B0AE215AF1DA}" dt="2022-07-07T16:50:40.411" v="1121" actId="478"/>
          <ac:picMkLst>
            <pc:docMk/>
            <pc:sldMk cId="3563610974" sldId="266"/>
            <ac:picMk id="7" creationId="{425E2689-DB7B-E72C-65C3-08B1A7E70381}"/>
          </ac:picMkLst>
        </pc:picChg>
        <pc:picChg chg="del">
          <ac:chgData name="Giota Gourna" userId="daaabff2-ce14-4a9b-8da8-407a947650b4" providerId="ADAL" clId="{1946349E-03F0-4272-AF94-B0AE215AF1DA}" dt="2022-07-07T16:50:42.363" v="1122" actId="478"/>
          <ac:picMkLst>
            <pc:docMk/>
            <pc:sldMk cId="3563610974" sldId="266"/>
            <ac:picMk id="11" creationId="{221A1817-7F48-DB10-912B-8AB964E06217}"/>
          </ac:picMkLst>
        </pc:picChg>
        <pc:picChg chg="del">
          <ac:chgData name="Giota Gourna" userId="daaabff2-ce14-4a9b-8da8-407a947650b4" providerId="ADAL" clId="{1946349E-03F0-4272-AF94-B0AE215AF1DA}" dt="2022-07-07T16:50:44.066" v="1123" actId="478"/>
          <ac:picMkLst>
            <pc:docMk/>
            <pc:sldMk cId="3563610974" sldId="266"/>
            <ac:picMk id="13" creationId="{F31C280D-7405-8F69-90D0-6DDAAC881A24}"/>
          </ac:picMkLst>
        </pc:picChg>
      </pc:sldChg>
      <pc:sldChg chg="addSp delSp modSp add mod chgLayout">
        <pc:chgData name="Giota Gourna" userId="daaabff2-ce14-4a9b-8da8-407a947650b4" providerId="ADAL" clId="{1946349E-03F0-4272-AF94-B0AE215AF1DA}" dt="2022-07-07T17:40:04.718" v="1640" actId="5793"/>
        <pc:sldMkLst>
          <pc:docMk/>
          <pc:sldMk cId="3732358916" sldId="267"/>
        </pc:sldMkLst>
        <pc:spChg chg="mod ord">
          <ac:chgData name="Giota Gourna" userId="daaabff2-ce14-4a9b-8da8-407a947650b4" providerId="ADAL" clId="{1946349E-03F0-4272-AF94-B0AE215AF1DA}" dt="2022-07-07T17:34:31.578" v="1470" actId="700"/>
          <ac:spMkLst>
            <pc:docMk/>
            <pc:sldMk cId="3732358916" sldId="267"/>
            <ac:spMk id="2" creationId="{FAED3EB8-E7D0-AFB5-21EA-DDA3DCA8E5DD}"/>
          </ac:spMkLst>
        </pc:spChg>
        <pc:spChg chg="del">
          <ac:chgData name="Giota Gourna" userId="daaabff2-ce14-4a9b-8da8-407a947650b4" providerId="ADAL" clId="{1946349E-03F0-4272-AF94-B0AE215AF1DA}" dt="2022-07-07T17:22:40.855" v="1291" actId="478"/>
          <ac:spMkLst>
            <pc:docMk/>
            <pc:sldMk cId="3732358916" sldId="267"/>
            <ac:spMk id="3" creationId="{8CACE1A1-357C-000E-5639-8BAF0E494512}"/>
          </ac:spMkLst>
        </pc:spChg>
        <pc:spChg chg="add del mod">
          <ac:chgData name="Giota Gourna" userId="daaabff2-ce14-4a9b-8da8-407a947650b4" providerId="ADAL" clId="{1946349E-03F0-4272-AF94-B0AE215AF1DA}" dt="2022-07-07T17:22:43.275" v="1292" actId="478"/>
          <ac:spMkLst>
            <pc:docMk/>
            <pc:sldMk cId="3732358916" sldId="267"/>
            <ac:spMk id="5" creationId="{42E358CA-9FB1-522E-6D51-AB4396C7475F}"/>
          </ac:spMkLst>
        </pc:spChg>
        <pc:spChg chg="add mod ord">
          <ac:chgData name="Giota Gourna" userId="daaabff2-ce14-4a9b-8da8-407a947650b4" providerId="ADAL" clId="{1946349E-03F0-4272-AF94-B0AE215AF1DA}" dt="2022-07-07T17:40:04.718" v="1640" actId="5793"/>
          <ac:spMkLst>
            <pc:docMk/>
            <pc:sldMk cId="3732358916" sldId="267"/>
            <ac:spMk id="6" creationId="{F9F9C5F2-631C-BB8C-B5AC-301A1707620C}"/>
          </ac:spMkLst>
        </pc:spChg>
        <pc:picChg chg="add mod">
          <ac:chgData name="Giota Gourna" userId="daaabff2-ce14-4a9b-8da8-407a947650b4" providerId="ADAL" clId="{1946349E-03F0-4272-AF94-B0AE215AF1DA}" dt="2022-07-07T17:35:48.883" v="1562" actId="1076"/>
          <ac:picMkLst>
            <pc:docMk/>
            <pc:sldMk cId="3732358916" sldId="267"/>
            <ac:picMk id="8" creationId="{EF3D8EA9-8D75-653D-383B-6FDC2F8BE0C0}"/>
          </ac:picMkLst>
        </pc:picChg>
      </pc:sldChg>
      <pc:sldChg chg="addSp delSp modSp add mod">
        <pc:chgData name="Giota Gourna" userId="daaabff2-ce14-4a9b-8da8-407a947650b4" providerId="ADAL" clId="{1946349E-03F0-4272-AF94-B0AE215AF1DA}" dt="2022-07-07T17:40:22.218" v="1642" actId="5793"/>
        <pc:sldMkLst>
          <pc:docMk/>
          <pc:sldMk cId="745576582" sldId="268"/>
        </pc:sldMkLst>
        <pc:spChg chg="mod">
          <ac:chgData name="Giota Gourna" userId="daaabff2-ce14-4a9b-8da8-407a947650b4" providerId="ADAL" clId="{1946349E-03F0-4272-AF94-B0AE215AF1DA}" dt="2022-07-07T17:40:22.218" v="1642" actId="5793"/>
          <ac:spMkLst>
            <pc:docMk/>
            <pc:sldMk cId="745576582" sldId="268"/>
            <ac:spMk id="6" creationId="{F9F9C5F2-631C-BB8C-B5AC-301A1707620C}"/>
          </ac:spMkLst>
        </pc:spChg>
        <pc:picChg chg="add mod">
          <ac:chgData name="Giota Gourna" userId="daaabff2-ce14-4a9b-8da8-407a947650b4" providerId="ADAL" clId="{1946349E-03F0-4272-AF94-B0AE215AF1DA}" dt="2022-07-07T17:38:31.512" v="1592" actId="1076"/>
          <ac:picMkLst>
            <pc:docMk/>
            <pc:sldMk cId="745576582" sldId="268"/>
            <ac:picMk id="4" creationId="{C7887A96-1A39-9C9C-2873-9CAD51C78F83}"/>
          </ac:picMkLst>
        </pc:picChg>
        <pc:picChg chg="del">
          <ac:chgData name="Giota Gourna" userId="daaabff2-ce14-4a9b-8da8-407a947650b4" providerId="ADAL" clId="{1946349E-03F0-4272-AF94-B0AE215AF1DA}" dt="2022-07-07T17:37:13.263" v="1570" actId="478"/>
          <ac:picMkLst>
            <pc:docMk/>
            <pc:sldMk cId="745576582" sldId="268"/>
            <ac:picMk id="8" creationId="{EF3D8EA9-8D75-653D-383B-6FDC2F8BE0C0}"/>
          </ac:picMkLst>
        </pc:picChg>
      </pc:sldChg>
      <pc:sldChg chg="addSp delSp modSp add mod">
        <pc:chgData name="Giota Gourna" userId="daaabff2-ce14-4a9b-8da8-407a947650b4" providerId="ADAL" clId="{1946349E-03F0-4272-AF94-B0AE215AF1DA}" dt="2022-07-07T17:42:01.670" v="1652" actId="1076"/>
        <pc:sldMkLst>
          <pc:docMk/>
          <pc:sldMk cId="2993454574" sldId="269"/>
        </pc:sldMkLst>
        <pc:spChg chg="mod">
          <ac:chgData name="Giota Gourna" userId="daaabff2-ce14-4a9b-8da8-407a947650b4" providerId="ADAL" clId="{1946349E-03F0-4272-AF94-B0AE215AF1DA}" dt="2022-07-07T17:39:26.053" v="1637" actId="20577"/>
          <ac:spMkLst>
            <pc:docMk/>
            <pc:sldMk cId="2993454574" sldId="269"/>
            <ac:spMk id="2" creationId="{FAED3EB8-E7D0-AFB5-21EA-DDA3DCA8E5DD}"/>
          </ac:spMkLst>
        </pc:spChg>
        <pc:spChg chg="add del mod">
          <ac:chgData name="Giota Gourna" userId="daaabff2-ce14-4a9b-8da8-407a947650b4" providerId="ADAL" clId="{1946349E-03F0-4272-AF94-B0AE215AF1DA}" dt="2022-07-07T17:41:14.050" v="1644" actId="478"/>
          <ac:spMkLst>
            <pc:docMk/>
            <pc:sldMk cId="2993454574" sldId="269"/>
            <ac:spMk id="5" creationId="{96E8277C-3F03-D31E-3684-89F234400F33}"/>
          </ac:spMkLst>
        </pc:spChg>
        <pc:spChg chg="del">
          <ac:chgData name="Giota Gourna" userId="daaabff2-ce14-4a9b-8da8-407a947650b4" providerId="ADAL" clId="{1946349E-03F0-4272-AF94-B0AE215AF1DA}" dt="2022-07-07T17:41:12.965" v="1643" actId="478"/>
          <ac:spMkLst>
            <pc:docMk/>
            <pc:sldMk cId="2993454574" sldId="269"/>
            <ac:spMk id="6" creationId="{F9F9C5F2-631C-BB8C-B5AC-301A1707620C}"/>
          </ac:spMkLst>
        </pc:spChg>
        <pc:picChg chg="del">
          <ac:chgData name="Giota Gourna" userId="daaabff2-ce14-4a9b-8da8-407a947650b4" providerId="ADAL" clId="{1946349E-03F0-4272-AF94-B0AE215AF1DA}" dt="2022-07-07T17:41:14.737" v="1645" actId="478"/>
          <ac:picMkLst>
            <pc:docMk/>
            <pc:sldMk cId="2993454574" sldId="269"/>
            <ac:picMk id="4" creationId="{C7887A96-1A39-9C9C-2873-9CAD51C78F83}"/>
          </ac:picMkLst>
        </pc:picChg>
        <pc:picChg chg="add mod">
          <ac:chgData name="Giota Gourna" userId="daaabff2-ce14-4a9b-8da8-407a947650b4" providerId="ADAL" clId="{1946349E-03F0-4272-AF94-B0AE215AF1DA}" dt="2022-07-07T17:42:01.670" v="1652" actId="1076"/>
          <ac:picMkLst>
            <pc:docMk/>
            <pc:sldMk cId="2993454574" sldId="269"/>
            <ac:picMk id="8" creationId="{A90B9E8C-F870-30A2-E96D-79332D6E5C45}"/>
          </ac:picMkLst>
        </pc:picChg>
        <pc:picChg chg="add mod">
          <ac:chgData name="Giota Gourna" userId="daaabff2-ce14-4a9b-8da8-407a947650b4" providerId="ADAL" clId="{1946349E-03F0-4272-AF94-B0AE215AF1DA}" dt="2022-07-07T17:41:49.711" v="1651" actId="1076"/>
          <ac:picMkLst>
            <pc:docMk/>
            <pc:sldMk cId="2993454574" sldId="269"/>
            <ac:picMk id="10" creationId="{D31B0159-9AE2-44E6-81F7-30F00F5AD189}"/>
          </ac:picMkLst>
        </pc:picChg>
      </pc:sldChg>
      <pc:sldChg chg="addSp delSp modSp add mod">
        <pc:chgData name="Giota Gourna" userId="daaabff2-ce14-4a9b-8da8-407a947650b4" providerId="ADAL" clId="{1946349E-03F0-4272-AF94-B0AE215AF1DA}" dt="2022-07-07T17:46:33.747" v="1695" actId="1037"/>
        <pc:sldMkLst>
          <pc:docMk/>
          <pc:sldMk cId="2900153524" sldId="270"/>
        </pc:sldMkLst>
        <pc:picChg chg="add del">
          <ac:chgData name="Giota Gourna" userId="daaabff2-ce14-4a9b-8da8-407a947650b4" providerId="ADAL" clId="{1946349E-03F0-4272-AF94-B0AE215AF1DA}" dt="2022-07-07T17:43:15.180" v="1657" actId="478"/>
          <ac:picMkLst>
            <pc:docMk/>
            <pc:sldMk cId="2900153524" sldId="270"/>
            <ac:picMk id="4" creationId="{F70427D5-A70B-0FD2-9811-E7BF3A1606FB}"/>
          </ac:picMkLst>
        </pc:picChg>
        <pc:picChg chg="add mod">
          <ac:chgData name="Giota Gourna" userId="daaabff2-ce14-4a9b-8da8-407a947650b4" providerId="ADAL" clId="{1946349E-03F0-4272-AF94-B0AE215AF1DA}" dt="2022-07-07T17:46:28.762" v="1694" actId="1076"/>
          <ac:picMkLst>
            <pc:docMk/>
            <pc:sldMk cId="2900153524" sldId="270"/>
            <ac:picMk id="6" creationId="{31F44AB4-A51C-9254-4B44-B6A4C92D9ED9}"/>
          </ac:picMkLst>
        </pc:picChg>
        <pc:picChg chg="del">
          <ac:chgData name="Giota Gourna" userId="daaabff2-ce14-4a9b-8da8-407a947650b4" providerId="ADAL" clId="{1946349E-03F0-4272-AF94-B0AE215AF1DA}" dt="2022-07-07T17:42:08.212" v="1655" actId="478"/>
          <ac:picMkLst>
            <pc:docMk/>
            <pc:sldMk cId="2900153524" sldId="270"/>
            <ac:picMk id="8" creationId="{A90B9E8C-F870-30A2-E96D-79332D6E5C45}"/>
          </ac:picMkLst>
        </pc:picChg>
        <pc:picChg chg="add mod modCrop">
          <ac:chgData name="Giota Gourna" userId="daaabff2-ce14-4a9b-8da8-407a947650b4" providerId="ADAL" clId="{1946349E-03F0-4272-AF94-B0AE215AF1DA}" dt="2022-07-07T17:46:02.343" v="1690" actId="14100"/>
          <ac:picMkLst>
            <pc:docMk/>
            <pc:sldMk cId="2900153524" sldId="270"/>
            <ac:picMk id="9" creationId="{3FA36217-FF9F-0FD5-5F80-A58518C11193}"/>
          </ac:picMkLst>
        </pc:picChg>
        <pc:picChg chg="del">
          <ac:chgData name="Giota Gourna" userId="daaabff2-ce14-4a9b-8da8-407a947650b4" providerId="ADAL" clId="{1946349E-03F0-4272-AF94-B0AE215AF1DA}" dt="2022-07-07T17:42:07.426" v="1654" actId="478"/>
          <ac:picMkLst>
            <pc:docMk/>
            <pc:sldMk cId="2900153524" sldId="270"/>
            <ac:picMk id="10" creationId="{D31B0159-9AE2-44E6-81F7-30F00F5AD189}"/>
          </ac:picMkLst>
        </pc:picChg>
        <pc:picChg chg="add mod modCrop">
          <ac:chgData name="Giota Gourna" userId="daaabff2-ce14-4a9b-8da8-407a947650b4" providerId="ADAL" clId="{1946349E-03F0-4272-AF94-B0AE215AF1DA}" dt="2022-07-07T17:46:33.747" v="1695" actId="1037"/>
          <ac:picMkLst>
            <pc:docMk/>
            <pc:sldMk cId="2900153524" sldId="270"/>
            <ac:picMk id="12" creationId="{0888F052-B621-9E5E-1AE0-2F1A86B91B4C}"/>
          </ac:picMkLst>
        </pc:picChg>
      </pc:sldChg>
      <pc:sldChg chg="addSp delSp modSp add mod">
        <pc:chgData name="Giota Gourna" userId="daaabff2-ce14-4a9b-8da8-407a947650b4" providerId="ADAL" clId="{1946349E-03F0-4272-AF94-B0AE215AF1DA}" dt="2022-07-07T17:51:39.009" v="1710" actId="14100"/>
        <pc:sldMkLst>
          <pc:docMk/>
          <pc:sldMk cId="3059090847" sldId="271"/>
        </pc:sldMkLst>
        <pc:picChg chg="add mod">
          <ac:chgData name="Giota Gourna" userId="daaabff2-ce14-4a9b-8da8-407a947650b4" providerId="ADAL" clId="{1946349E-03F0-4272-AF94-B0AE215AF1DA}" dt="2022-07-07T17:50:46.832" v="1701" actId="14100"/>
          <ac:picMkLst>
            <pc:docMk/>
            <pc:sldMk cId="3059090847" sldId="271"/>
            <ac:picMk id="4" creationId="{D98747DB-E32E-BF2B-CB77-1985D11A4CD8}"/>
          </ac:picMkLst>
        </pc:picChg>
        <pc:picChg chg="del">
          <ac:chgData name="Giota Gourna" userId="daaabff2-ce14-4a9b-8da8-407a947650b4" providerId="ADAL" clId="{1946349E-03F0-4272-AF94-B0AE215AF1DA}" dt="2022-07-07T17:50:39.788" v="1697" actId="478"/>
          <ac:picMkLst>
            <pc:docMk/>
            <pc:sldMk cId="3059090847" sldId="271"/>
            <ac:picMk id="6" creationId="{31F44AB4-A51C-9254-4B44-B6A4C92D9ED9}"/>
          </ac:picMkLst>
        </pc:picChg>
        <pc:picChg chg="add mod modCrop">
          <ac:chgData name="Giota Gourna" userId="daaabff2-ce14-4a9b-8da8-407a947650b4" providerId="ADAL" clId="{1946349E-03F0-4272-AF94-B0AE215AF1DA}" dt="2022-07-07T17:51:39.009" v="1710" actId="14100"/>
          <ac:picMkLst>
            <pc:docMk/>
            <pc:sldMk cId="3059090847" sldId="271"/>
            <ac:picMk id="7" creationId="{B6AC16DB-56FC-9DCB-6151-B4F097786126}"/>
          </ac:picMkLst>
        </pc:picChg>
        <pc:picChg chg="del">
          <ac:chgData name="Giota Gourna" userId="daaabff2-ce14-4a9b-8da8-407a947650b4" providerId="ADAL" clId="{1946349E-03F0-4272-AF94-B0AE215AF1DA}" dt="2022-07-07T17:50:50.838" v="1702" actId="478"/>
          <ac:picMkLst>
            <pc:docMk/>
            <pc:sldMk cId="3059090847" sldId="271"/>
            <ac:picMk id="9" creationId="{3FA36217-FF9F-0FD5-5F80-A58518C11193}"/>
          </ac:picMkLst>
        </pc:picChg>
        <pc:picChg chg="del">
          <ac:chgData name="Giota Gourna" userId="daaabff2-ce14-4a9b-8da8-407a947650b4" providerId="ADAL" clId="{1946349E-03F0-4272-AF94-B0AE215AF1DA}" dt="2022-07-07T17:50:52.509" v="1703" actId="478"/>
          <ac:picMkLst>
            <pc:docMk/>
            <pc:sldMk cId="3059090847" sldId="271"/>
            <ac:picMk id="12" creationId="{0888F052-B621-9E5E-1AE0-2F1A86B91B4C}"/>
          </ac:picMkLst>
        </pc:picChg>
      </pc:sldChg>
      <pc:sldChg chg="addSp delSp modSp add mod">
        <pc:chgData name="Giota Gourna" userId="daaabff2-ce14-4a9b-8da8-407a947650b4" providerId="ADAL" clId="{1946349E-03F0-4272-AF94-B0AE215AF1DA}" dt="2022-07-07T17:53:02.834" v="1721" actId="1076"/>
        <pc:sldMkLst>
          <pc:docMk/>
          <pc:sldMk cId="2398198442" sldId="272"/>
        </pc:sldMkLst>
        <pc:picChg chg="del">
          <ac:chgData name="Giota Gourna" userId="daaabff2-ce14-4a9b-8da8-407a947650b4" providerId="ADAL" clId="{1946349E-03F0-4272-AF94-B0AE215AF1DA}" dt="2022-07-07T17:52:26.374" v="1712" actId="478"/>
          <ac:picMkLst>
            <pc:docMk/>
            <pc:sldMk cId="2398198442" sldId="272"/>
            <ac:picMk id="4" creationId="{D98747DB-E32E-BF2B-CB77-1985D11A4CD8}"/>
          </ac:picMkLst>
        </pc:picChg>
        <pc:picChg chg="add mod">
          <ac:chgData name="Giota Gourna" userId="daaabff2-ce14-4a9b-8da8-407a947650b4" providerId="ADAL" clId="{1946349E-03F0-4272-AF94-B0AE215AF1DA}" dt="2022-07-07T17:52:39.069" v="1717" actId="1076"/>
          <ac:picMkLst>
            <pc:docMk/>
            <pc:sldMk cId="2398198442" sldId="272"/>
            <ac:picMk id="5" creationId="{BFB7E428-3708-2D9A-1D7E-997549770F56}"/>
          </ac:picMkLst>
        </pc:picChg>
        <pc:picChg chg="del">
          <ac:chgData name="Giota Gourna" userId="daaabff2-ce14-4a9b-8da8-407a947650b4" providerId="ADAL" clId="{1946349E-03F0-4272-AF94-B0AE215AF1DA}" dt="2022-07-07T17:52:35.528" v="1716" actId="478"/>
          <ac:picMkLst>
            <pc:docMk/>
            <pc:sldMk cId="2398198442" sldId="272"/>
            <ac:picMk id="7" creationId="{B6AC16DB-56FC-9DCB-6151-B4F097786126}"/>
          </ac:picMkLst>
        </pc:picChg>
        <pc:picChg chg="add mod">
          <ac:chgData name="Giota Gourna" userId="daaabff2-ce14-4a9b-8da8-407a947650b4" providerId="ADAL" clId="{1946349E-03F0-4272-AF94-B0AE215AF1DA}" dt="2022-07-07T17:53:02.834" v="1721" actId="1076"/>
          <ac:picMkLst>
            <pc:docMk/>
            <pc:sldMk cId="2398198442" sldId="272"/>
            <ac:picMk id="8" creationId="{BAC4B5E3-80FC-0ABF-4C28-F4B406986259}"/>
          </ac:picMkLst>
        </pc:picChg>
      </pc:sldChg>
      <pc:sldChg chg="addSp delSp modSp add mod chgLayout">
        <pc:chgData name="Giota Gourna" userId="daaabff2-ce14-4a9b-8da8-407a947650b4" providerId="ADAL" clId="{1946349E-03F0-4272-AF94-B0AE215AF1DA}" dt="2022-07-07T17:58:05.755" v="1783" actId="1076"/>
        <pc:sldMkLst>
          <pc:docMk/>
          <pc:sldMk cId="4222403670" sldId="273"/>
        </pc:sldMkLst>
        <pc:spChg chg="mod ord">
          <ac:chgData name="Giota Gourna" userId="daaabff2-ce14-4a9b-8da8-407a947650b4" providerId="ADAL" clId="{1946349E-03F0-4272-AF94-B0AE215AF1DA}" dt="2022-07-07T17:54:24.240" v="1732" actId="700"/>
          <ac:spMkLst>
            <pc:docMk/>
            <pc:sldMk cId="4222403670" sldId="273"/>
            <ac:spMk id="2" creationId="{FAED3EB8-E7D0-AFB5-21EA-DDA3DCA8E5DD}"/>
          </ac:spMkLst>
        </pc:spChg>
        <pc:spChg chg="add mod ord">
          <ac:chgData name="Giota Gourna" userId="daaabff2-ce14-4a9b-8da8-407a947650b4" providerId="ADAL" clId="{1946349E-03F0-4272-AF94-B0AE215AF1DA}" dt="2022-07-07T17:55:49.523" v="1761" actId="1076"/>
          <ac:spMkLst>
            <pc:docMk/>
            <pc:sldMk cId="4222403670" sldId="273"/>
            <ac:spMk id="4" creationId="{88AD855D-3788-E6B2-AACF-1364C899278D}"/>
          </ac:spMkLst>
        </pc:spChg>
        <pc:grpChg chg="add mod">
          <ac:chgData name="Giota Gourna" userId="daaabff2-ce14-4a9b-8da8-407a947650b4" providerId="ADAL" clId="{1946349E-03F0-4272-AF94-B0AE215AF1DA}" dt="2022-07-07T17:58:05.755" v="1783" actId="1076"/>
          <ac:grpSpMkLst>
            <pc:docMk/>
            <pc:sldMk cId="4222403670" sldId="273"/>
            <ac:grpSpMk id="13" creationId="{7085142A-3840-8DA9-08B0-DE86B648157C}"/>
          </ac:grpSpMkLst>
        </pc:grpChg>
        <pc:picChg chg="add del">
          <ac:chgData name="Giota Gourna" userId="daaabff2-ce14-4a9b-8da8-407a947650b4" providerId="ADAL" clId="{1946349E-03F0-4272-AF94-B0AE215AF1DA}" dt="2022-07-07T17:54:26.746" v="1733" actId="478"/>
          <ac:picMkLst>
            <pc:docMk/>
            <pc:sldMk cId="4222403670" sldId="273"/>
            <ac:picMk id="3" creationId="{A47CBC7B-9FF1-C1C1-B68A-8E4BFFCD7EFC}"/>
          </ac:picMkLst>
        </pc:picChg>
        <pc:picChg chg="del">
          <ac:chgData name="Giota Gourna" userId="daaabff2-ce14-4a9b-8da8-407a947650b4" providerId="ADAL" clId="{1946349E-03F0-4272-AF94-B0AE215AF1DA}" dt="2022-07-07T17:53:55.778" v="1729" actId="478"/>
          <ac:picMkLst>
            <pc:docMk/>
            <pc:sldMk cId="4222403670" sldId="273"/>
            <ac:picMk id="5" creationId="{BFB7E428-3708-2D9A-1D7E-997549770F56}"/>
          </ac:picMkLst>
        </pc:picChg>
        <pc:picChg chg="add mod modCrop">
          <ac:chgData name="Giota Gourna" userId="daaabff2-ce14-4a9b-8da8-407a947650b4" providerId="ADAL" clId="{1946349E-03F0-4272-AF94-B0AE215AF1DA}" dt="2022-07-07T17:57:59.118" v="1782" actId="164"/>
          <ac:picMkLst>
            <pc:docMk/>
            <pc:sldMk cId="4222403670" sldId="273"/>
            <ac:picMk id="7" creationId="{5C09EFF0-254F-DEAA-4405-C13DF9E1C8E9}"/>
          </ac:picMkLst>
        </pc:picChg>
        <pc:picChg chg="del">
          <ac:chgData name="Giota Gourna" userId="daaabff2-ce14-4a9b-8da8-407a947650b4" providerId="ADAL" clId="{1946349E-03F0-4272-AF94-B0AE215AF1DA}" dt="2022-07-07T17:53:56.378" v="1730" actId="478"/>
          <ac:picMkLst>
            <pc:docMk/>
            <pc:sldMk cId="4222403670" sldId="273"/>
            <ac:picMk id="8" creationId="{BAC4B5E3-80FC-0ABF-4C28-F4B406986259}"/>
          </ac:picMkLst>
        </pc:picChg>
        <pc:picChg chg="add mod modCrop">
          <ac:chgData name="Giota Gourna" userId="daaabff2-ce14-4a9b-8da8-407a947650b4" providerId="ADAL" clId="{1946349E-03F0-4272-AF94-B0AE215AF1DA}" dt="2022-07-07T17:57:59.118" v="1782" actId="164"/>
          <ac:picMkLst>
            <pc:docMk/>
            <pc:sldMk cId="4222403670" sldId="273"/>
            <ac:picMk id="10" creationId="{2FB9CD26-AC50-1552-D894-2C729834D7EF}"/>
          </ac:picMkLst>
        </pc:picChg>
        <pc:picChg chg="add mod modCrop">
          <ac:chgData name="Giota Gourna" userId="daaabff2-ce14-4a9b-8da8-407a947650b4" providerId="ADAL" clId="{1946349E-03F0-4272-AF94-B0AE215AF1DA}" dt="2022-07-07T17:57:59.118" v="1782" actId="164"/>
          <ac:picMkLst>
            <pc:docMk/>
            <pc:sldMk cId="4222403670" sldId="273"/>
            <ac:picMk id="12" creationId="{25D0573C-3E13-D5D9-C9E8-0650DB6ABCD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4302125" cy="3429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5622925" y="0"/>
            <a:ext cx="4302125" cy="342900"/>
          </a:xfrm>
          <a:prstGeom prst="rect">
            <a:avLst/>
          </a:prstGeom>
        </p:spPr>
        <p:txBody>
          <a:bodyPr vert="horz" lIns="91440" tIns="45720" rIns="91440" bIns="45720" rtlCol="0"/>
          <a:lstStyle>
            <a:lvl1pPr algn="r">
              <a:defRPr sz="1200"/>
            </a:lvl1pPr>
          </a:lstStyle>
          <a:p>
            <a:fld id="{A0645060-0BDF-4D57-A0BB-A911BE42F556}" type="datetimeFigureOut">
              <a:rPr lang="el-GR" smtClean="0"/>
              <a:pPr/>
              <a:t>30/5/2024</a:t>
            </a:fld>
            <a:endParaRPr lang="el-GR"/>
          </a:p>
        </p:txBody>
      </p:sp>
      <p:sp>
        <p:nvSpPr>
          <p:cNvPr id="4" name="3 - Θέση εικόνας διαφάνειας"/>
          <p:cNvSpPr>
            <a:spLocks noGrp="1" noRot="1" noChangeAspect="1"/>
          </p:cNvSpPr>
          <p:nvPr>
            <p:ph type="sldImg" idx="2"/>
          </p:nvPr>
        </p:nvSpPr>
        <p:spPr>
          <a:xfrm>
            <a:off x="2676525" y="514350"/>
            <a:ext cx="4573588" cy="257175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992188" y="3257550"/>
            <a:ext cx="7942262" cy="30861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6513513"/>
            <a:ext cx="4302125" cy="3429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5622925" y="6513513"/>
            <a:ext cx="4302125" cy="342900"/>
          </a:xfrm>
          <a:prstGeom prst="rect">
            <a:avLst/>
          </a:prstGeom>
        </p:spPr>
        <p:txBody>
          <a:bodyPr vert="horz" lIns="91440" tIns="45720" rIns="91440" bIns="45720" rtlCol="0" anchor="b"/>
          <a:lstStyle>
            <a:lvl1pPr algn="r">
              <a:defRPr sz="1200"/>
            </a:lvl1pPr>
          </a:lstStyle>
          <a:p>
            <a:fld id="{2C46014D-1570-4CB2-AE97-99A85B417716}"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2</a:t>
            </a:fld>
            <a:endParaRPr lang="el-GR"/>
          </a:p>
        </p:txBody>
      </p:sp>
    </p:spTree>
    <p:extLst>
      <p:ext uri="{BB962C8B-B14F-4D97-AF65-F5344CB8AC3E}">
        <p14:creationId xmlns:p14="http://schemas.microsoft.com/office/powerpoint/2010/main" val="162475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dirty="0">
                <a:solidFill>
                  <a:srgbClr val="7030A0"/>
                </a:solidFill>
              </a:rPr>
              <a:t>Η σκοπιμότητα εστίασης του Σχεδίου Αξιολόγησης:</a:t>
            </a:r>
          </a:p>
          <a:p>
            <a:pPr marL="0" indent="0" algn="just">
              <a:lnSpc>
                <a:spcPct val="170000"/>
              </a:lnSpc>
              <a:spcBef>
                <a:spcPts val="0"/>
              </a:spcBef>
              <a:buSzPct val="45000"/>
              <a:buFontTx/>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1200" dirty="0">
                <a:solidFill>
                  <a:srgbClr val="7030A0"/>
                </a:solidFill>
              </a:rPr>
              <a:t> </a:t>
            </a:r>
            <a:r>
              <a:rPr lang="el-GR" sz="1200" dirty="0">
                <a:solidFill>
                  <a:srgbClr val="7030A0"/>
                </a:solidFill>
              </a:rPr>
              <a:t>στην αξιολόγηση της εφαρμογής, ιδιαίτερα για τις δράσεις που παρουσίαζαν διαθέσιμο ένα επαρκές σώμα εκροών αλλά και αντιμετώπιζαν ένα συγκεκριμένο ζήτημα εφαρμογής,</a:t>
            </a:r>
          </a:p>
          <a:p>
            <a:pPr marL="0" indent="0" algn="just">
              <a:lnSpc>
                <a:spcPct val="170000"/>
              </a:lnSpc>
              <a:spcBef>
                <a:spcPts val="0"/>
              </a:spcBef>
              <a:buSzPct val="45000"/>
              <a:buFontTx/>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dirty="0">
                <a:solidFill>
                  <a:srgbClr val="7030A0"/>
                </a:solidFill>
              </a:rPr>
              <a:t> στην αξιολόγηση της αποτελεσματικότητας και αποδοτικότητας του συνόλου του Προγράμματος,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dirty="0">
                <a:solidFill>
                  <a:srgbClr val="7030A0"/>
                </a:solidFill>
              </a:rPr>
              <a:t>- στις ειδικά ενδιαφέρουσες δράσεις για την ανάπτυξη των ανθρώπινων πόρων και την αντιμετώπιση των κοινωνικών προκλήσεων, παράλληλα και σε συνέργια με το Σχέδιο Αξιολόγησης του ΕΠ ΑΝΑΔΕΔΒΜ,</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dirty="0">
                <a:solidFill>
                  <a:srgbClr val="7030A0"/>
                </a:solidFill>
              </a:rPr>
              <a:t>- στη θεματική Αξιολόγηση των επιπτώσεων στις ιδιαίτερα σημαντικές για την Περιφερειακή ανάπτυξη από τα πιο κρίσιμα για την ανάπτυξη της Περιφέρειας θέματα / εργαλεία: Περιφερειακή RIS3, Ολοκληρωμένες Χωρικές Επενδύσεις και δράσεις του τομέα Περιβάλλοντος, Ενέργειας και Κλιματικής Αλλαγής.</a:t>
            </a:r>
          </a:p>
          <a:p>
            <a:endParaRPr lang="el-GR" dirty="0"/>
          </a:p>
        </p:txBody>
      </p:sp>
      <p:sp>
        <p:nvSpPr>
          <p:cNvPr id="4" name="3 - Θέση αριθμού διαφάνειας"/>
          <p:cNvSpPr>
            <a:spLocks noGrp="1"/>
          </p:cNvSpPr>
          <p:nvPr>
            <p:ph type="sldNum" sz="quarter" idx="10"/>
          </p:nvPr>
        </p:nvSpPr>
        <p:spPr/>
        <p:txBody>
          <a:bodyPr/>
          <a:lstStyle/>
          <a:p>
            <a:fld id="{2C46014D-1570-4CB2-AE97-99A85B417716}" type="slidenum">
              <a:rPr lang="el-GR" smtClean="0"/>
              <a:pPr/>
              <a:t>12</a:t>
            </a:fld>
            <a:endParaRPr lang="el-GR"/>
          </a:p>
        </p:txBody>
      </p:sp>
    </p:spTree>
    <p:extLst>
      <p:ext uri="{BB962C8B-B14F-4D97-AF65-F5344CB8AC3E}">
        <p14:creationId xmlns:p14="http://schemas.microsoft.com/office/powerpoint/2010/main" val="3966986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lvl="0"/>
            <a:endParaRPr lang="el-GR" sz="1200" kern="1200" dirty="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2C46014D-1570-4CB2-AE97-99A85B417716}" type="slidenum">
              <a:rPr lang="el-GR" smtClean="0"/>
              <a:pPr/>
              <a:t>13</a:t>
            </a:fld>
            <a:endParaRPr lang="el-GR"/>
          </a:p>
        </p:txBody>
      </p:sp>
    </p:spTree>
    <p:extLst>
      <p:ext uri="{BB962C8B-B14F-4D97-AF65-F5344CB8AC3E}">
        <p14:creationId xmlns:p14="http://schemas.microsoft.com/office/powerpoint/2010/main" val="842711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18</a:t>
            </a:fld>
            <a:endParaRPr lang="el-GR"/>
          </a:p>
        </p:txBody>
      </p:sp>
    </p:spTree>
    <p:extLst>
      <p:ext uri="{BB962C8B-B14F-4D97-AF65-F5344CB8AC3E}">
        <p14:creationId xmlns:p14="http://schemas.microsoft.com/office/powerpoint/2010/main" val="90334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3</a:t>
            </a:fld>
            <a:endParaRPr lang="el-GR"/>
          </a:p>
        </p:txBody>
      </p:sp>
    </p:spTree>
    <p:extLst>
      <p:ext uri="{BB962C8B-B14F-4D97-AF65-F5344CB8AC3E}">
        <p14:creationId xmlns:p14="http://schemas.microsoft.com/office/powerpoint/2010/main" val="1419021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4</a:t>
            </a:fld>
            <a:endParaRPr lang="el-GR"/>
          </a:p>
        </p:txBody>
      </p:sp>
    </p:spTree>
    <p:extLst>
      <p:ext uri="{BB962C8B-B14F-4D97-AF65-F5344CB8AC3E}">
        <p14:creationId xmlns:p14="http://schemas.microsoft.com/office/powerpoint/2010/main" val="752451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5</a:t>
            </a:fld>
            <a:endParaRPr lang="el-GR"/>
          </a:p>
        </p:txBody>
      </p:sp>
    </p:spTree>
    <p:extLst>
      <p:ext uri="{BB962C8B-B14F-4D97-AF65-F5344CB8AC3E}">
        <p14:creationId xmlns:p14="http://schemas.microsoft.com/office/powerpoint/2010/main" val="1898571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6</a:t>
            </a:fld>
            <a:endParaRPr lang="el-GR"/>
          </a:p>
        </p:txBody>
      </p:sp>
    </p:spTree>
    <p:extLst>
      <p:ext uri="{BB962C8B-B14F-4D97-AF65-F5344CB8AC3E}">
        <p14:creationId xmlns:p14="http://schemas.microsoft.com/office/powerpoint/2010/main" val="1979373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b="1" dirty="0">
                <a:solidFill>
                  <a:srgbClr val="7030A0"/>
                </a:solidFill>
              </a:rPr>
              <a:t>Η έρευνα σε δικαιούχους φορείς συνηγορεί ότι: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b="1" dirty="0">
                <a:solidFill>
                  <a:srgbClr val="7030A0"/>
                </a:solidFill>
              </a:rPr>
              <a:t>στη συντριπτική τους πλειοψηφία (90%) οι δικαιούχοι φορείς αναγνωρίζουν την κάλυψη αναγκών τους μέσω της υλοποίησης των Πράξεων. Παρόλα αυτά σε ποσοστό 80% αναγνωρίζουν ότι εξακολουθούν και παραμένουν ανάγκες που πρέπει να καλυφθούν περαιτέρω,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b="1" dirty="0">
                <a:solidFill>
                  <a:srgbClr val="7030A0"/>
                </a:solidFill>
              </a:rPr>
              <a:t>σε ποσοστό 80% εκτιμούν ότι τα αποτελέσματα των έργων τους είναι τόσο μετρήσιμα όσο και βιώσιμα,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b="1" dirty="0">
                <a:solidFill>
                  <a:srgbClr val="7030A0"/>
                </a:solidFill>
              </a:rPr>
              <a:t>σε ποσοστό 46% δηλώνουν ότι το έργο που υλοποίησαν βοήθησε στη λειτουργία του φορέα τους, ενώ σε ποσοστό άνω του 85% στην κάλυψη αναγκών του ωφελούμενου πληθυσμού,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200" b="1" dirty="0">
                <a:solidFill>
                  <a:srgbClr val="7030A0"/>
                </a:solidFill>
              </a:rPr>
              <a:t>για τα ανωτέρω έργα, η σημαντική συμβολή των αποτελεσμάτων τους στην επίτευξη του στόχου που το αφορά ξεπερνά σε ποσοστό το 80%. </a:t>
            </a:r>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7</a:t>
            </a:fld>
            <a:endParaRPr lang="el-GR"/>
          </a:p>
        </p:txBody>
      </p:sp>
    </p:spTree>
    <p:extLst>
      <p:ext uri="{BB962C8B-B14F-4D97-AF65-F5344CB8AC3E}">
        <p14:creationId xmlns:p14="http://schemas.microsoft.com/office/powerpoint/2010/main" val="3356380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u="none" dirty="0"/>
              <a:t>Η </a:t>
            </a:r>
            <a:r>
              <a:rPr lang="el-GR" sz="1200" u="none" dirty="0" err="1">
                <a:solidFill>
                  <a:srgbClr val="7030A0"/>
                </a:solidFill>
              </a:rPr>
              <a:t>Πολυθεματική</a:t>
            </a:r>
            <a:r>
              <a:rPr lang="el-GR" sz="1200" u="none" dirty="0">
                <a:solidFill>
                  <a:srgbClr val="7030A0"/>
                </a:solidFill>
              </a:rPr>
              <a:t> Αξιολόγηση Επιπτώσεων ΕΠ ΑΜΘ 2014-2020 </a:t>
            </a:r>
            <a:r>
              <a:rPr lang="el-GR" u="none" dirty="0"/>
              <a:t>θα διενεργηθεί (σχεδόν) </a:t>
            </a:r>
            <a:r>
              <a:rPr lang="el-GR" dirty="0"/>
              <a:t>παράλληλα με την Ενδιάμεση Αξιολόγηση του </a:t>
            </a:r>
            <a:r>
              <a:rPr lang="el-GR" dirty="0" err="1"/>
              <a:t>ΠεΠ</a:t>
            </a:r>
            <a:r>
              <a:rPr lang="el-GR" dirty="0"/>
              <a:t> </a:t>
            </a:r>
            <a:r>
              <a:rPr lang="el-GR" sz="1200" u="none" dirty="0">
                <a:solidFill>
                  <a:srgbClr val="7030A0"/>
                </a:solidFill>
              </a:rPr>
              <a:t>ΑΜΘ 2021-2027 </a:t>
            </a:r>
            <a:endParaRPr lang="el-GR" dirty="0"/>
          </a:p>
        </p:txBody>
      </p:sp>
      <p:sp>
        <p:nvSpPr>
          <p:cNvPr id="4" name="Θέση αριθμού διαφάνειας 3"/>
          <p:cNvSpPr>
            <a:spLocks noGrp="1"/>
          </p:cNvSpPr>
          <p:nvPr>
            <p:ph type="sldNum" sz="quarter" idx="5"/>
          </p:nvPr>
        </p:nvSpPr>
        <p:spPr/>
        <p:txBody>
          <a:bodyPr/>
          <a:lstStyle/>
          <a:p>
            <a:fld id="{2C46014D-1570-4CB2-AE97-99A85B417716}" type="slidenum">
              <a:rPr lang="el-GR" smtClean="0"/>
              <a:pPr/>
              <a:t>8</a:t>
            </a:fld>
            <a:endParaRPr lang="el-GR"/>
          </a:p>
        </p:txBody>
      </p:sp>
    </p:spTree>
    <p:extLst>
      <p:ext uri="{BB962C8B-B14F-4D97-AF65-F5344CB8AC3E}">
        <p14:creationId xmlns:p14="http://schemas.microsoft.com/office/powerpoint/2010/main" val="3884710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lvl="0"/>
            <a:r>
              <a:rPr lang="el-GR" sz="1200" kern="1200" dirty="0">
                <a:solidFill>
                  <a:schemeClr val="tx1"/>
                </a:solidFill>
                <a:latin typeface="+mn-lt"/>
                <a:ea typeface="+mn-ea"/>
                <a:cs typeface="+mn-cs"/>
              </a:rPr>
              <a:t>Η αξιολόγηση είναι ένα από τα σημαντικότερα </a:t>
            </a:r>
            <a:r>
              <a:rPr lang="el-GR" sz="1200" b="1" kern="1200" dirty="0">
                <a:solidFill>
                  <a:schemeClr val="tx1"/>
                </a:solidFill>
                <a:latin typeface="+mn-lt"/>
                <a:ea typeface="+mn-ea"/>
                <a:cs typeface="+mn-cs"/>
              </a:rPr>
              <a:t>εργαλεία</a:t>
            </a:r>
            <a:r>
              <a:rPr lang="el-GR" sz="1200" kern="1200" dirty="0">
                <a:solidFill>
                  <a:schemeClr val="tx1"/>
                </a:solidFill>
                <a:latin typeface="+mn-lt"/>
                <a:ea typeface="+mn-ea"/>
                <a:cs typeface="+mn-cs"/>
              </a:rPr>
              <a:t> του στρατηγικού σχεδιασμού για τη διασφάλιση της αποτελεσματικότητάς του.</a:t>
            </a:r>
          </a:p>
          <a:p>
            <a:pPr lvl="0"/>
            <a:r>
              <a:rPr lang="el-GR" sz="1200" kern="1200" dirty="0">
                <a:solidFill>
                  <a:schemeClr val="tx1"/>
                </a:solidFill>
                <a:latin typeface="+mn-lt"/>
                <a:ea typeface="+mn-ea"/>
                <a:cs typeface="+mn-cs"/>
              </a:rPr>
              <a:t>Η αξιολόγηση αποτελεί ένα μέσο για τη </a:t>
            </a:r>
            <a:r>
              <a:rPr lang="el-GR" sz="1200" b="1" kern="1200" dirty="0">
                <a:solidFill>
                  <a:schemeClr val="tx1"/>
                </a:solidFill>
                <a:latin typeface="+mn-lt"/>
                <a:ea typeface="+mn-ea"/>
                <a:cs typeface="+mn-cs"/>
              </a:rPr>
              <a:t>βελτίωση της ποιότητας</a:t>
            </a:r>
            <a:r>
              <a:rPr lang="el-GR" sz="1200" kern="1200" dirty="0">
                <a:solidFill>
                  <a:schemeClr val="tx1"/>
                </a:solidFill>
                <a:latin typeface="+mn-lt"/>
                <a:ea typeface="+mn-ea"/>
                <a:cs typeface="+mn-cs"/>
              </a:rPr>
              <a:t>, της διάρθρωσης και της εφαρμογής του, με αντικείμενο τον εντοπισμό των σημείων που ενδεχομένως χρειάζονται </a:t>
            </a:r>
            <a:r>
              <a:rPr lang="el-GR" sz="1200" b="1" kern="1200" dirty="0">
                <a:solidFill>
                  <a:schemeClr val="tx1"/>
                </a:solidFill>
                <a:latin typeface="+mn-lt"/>
                <a:ea typeface="+mn-ea"/>
                <a:cs typeface="+mn-cs"/>
              </a:rPr>
              <a:t>αναπροσανατολισμό</a:t>
            </a:r>
            <a:r>
              <a:rPr lang="el-GR" sz="1200" kern="1200" dirty="0">
                <a:solidFill>
                  <a:schemeClr val="tx1"/>
                </a:solidFill>
                <a:latin typeface="+mn-lt"/>
                <a:ea typeface="+mn-ea"/>
                <a:cs typeface="+mn-cs"/>
              </a:rPr>
              <a:t>, προκειμένου να εξασφαλισθεί η επίτευξη των αρχικών στόχων. </a:t>
            </a:r>
          </a:p>
          <a:p>
            <a:pPr lvl="0"/>
            <a:r>
              <a:rPr lang="el-GR" sz="1200" kern="1200" dirty="0">
                <a:solidFill>
                  <a:schemeClr val="tx1"/>
                </a:solidFill>
                <a:latin typeface="+mn-lt"/>
                <a:ea typeface="+mn-ea"/>
                <a:cs typeface="+mn-cs"/>
              </a:rPr>
              <a:t>Η αξιολόγηση σχετίζεται με την </a:t>
            </a:r>
            <a:r>
              <a:rPr lang="el-GR" sz="1200" b="1" kern="1200" dirty="0">
                <a:solidFill>
                  <a:schemeClr val="tx1"/>
                </a:solidFill>
                <a:latin typeface="+mn-lt"/>
                <a:ea typeface="+mn-ea"/>
                <a:cs typeface="+mn-cs"/>
              </a:rPr>
              <a:t>περιοδική</a:t>
            </a:r>
            <a:r>
              <a:rPr lang="el-GR" sz="1200" kern="1200" dirty="0">
                <a:solidFill>
                  <a:schemeClr val="tx1"/>
                </a:solidFill>
                <a:latin typeface="+mn-lt"/>
                <a:ea typeface="+mn-ea"/>
                <a:cs typeface="+mn-cs"/>
              </a:rPr>
              <a:t> διαδικασία συγκέντρωσης, κωδικοποίησης, ανάλυσης και αποτίμησης </a:t>
            </a:r>
            <a:r>
              <a:rPr lang="el-GR" sz="1200" b="1" kern="1200" dirty="0">
                <a:solidFill>
                  <a:schemeClr val="tx1"/>
                </a:solidFill>
                <a:latin typeface="+mn-lt"/>
                <a:ea typeface="+mn-ea"/>
                <a:cs typeface="+mn-cs"/>
              </a:rPr>
              <a:t>στοιχείων και δεδομένων</a:t>
            </a:r>
            <a:r>
              <a:rPr lang="el-GR" sz="1200" kern="1200" dirty="0">
                <a:solidFill>
                  <a:schemeClr val="tx1"/>
                </a:solidFill>
                <a:latin typeface="+mn-lt"/>
                <a:ea typeface="+mn-ea"/>
                <a:cs typeface="+mn-cs"/>
              </a:rPr>
              <a:t>, με συγκεκριμένο, σαφώς καθορισμένο, μεθοδολογικό πλαίσιο, ώστε να προσδιορίζεται:</a:t>
            </a:r>
          </a:p>
          <a:p>
            <a:pPr lvl="0"/>
            <a:r>
              <a:rPr lang="el-GR" sz="1200" kern="1200" dirty="0">
                <a:solidFill>
                  <a:schemeClr val="tx1"/>
                </a:solidFill>
                <a:latin typeface="+mn-lt"/>
                <a:ea typeface="+mn-ea"/>
                <a:cs typeface="+mn-cs"/>
              </a:rPr>
              <a:t>αν ο σχεδιασμός υλοποιείται σύμφωνα με τις αρχικές προβλέψεις, </a:t>
            </a:r>
          </a:p>
          <a:p>
            <a:pPr lvl="0"/>
            <a:r>
              <a:rPr lang="el-GR" sz="1200" kern="1200" dirty="0">
                <a:solidFill>
                  <a:schemeClr val="tx1"/>
                </a:solidFill>
                <a:latin typeface="+mn-lt"/>
                <a:ea typeface="+mn-ea"/>
                <a:cs typeface="+mn-cs"/>
              </a:rPr>
              <a:t>ποιος είναι ο βαθμός επίτευξης των ειδικών στόχων του και </a:t>
            </a:r>
          </a:p>
          <a:p>
            <a:pPr lvl="0"/>
            <a:r>
              <a:rPr lang="el-GR" sz="1200" kern="1200" dirty="0">
                <a:solidFill>
                  <a:schemeClr val="tx1"/>
                </a:solidFill>
                <a:latin typeface="+mn-lt"/>
                <a:ea typeface="+mn-ea"/>
                <a:cs typeface="+mn-cs"/>
              </a:rPr>
              <a:t>ποια είναι τα αναμενόμενα αποτελέσματα από την υλοποίησή του.</a:t>
            </a:r>
          </a:p>
          <a:p>
            <a:pPr lvl="0"/>
            <a:r>
              <a:rPr lang="el-GR" sz="1200" kern="1200" dirty="0">
                <a:solidFill>
                  <a:schemeClr val="tx1"/>
                </a:solidFill>
                <a:latin typeface="+mn-lt"/>
                <a:ea typeface="+mn-ea"/>
                <a:cs typeface="+mn-cs"/>
              </a:rPr>
              <a:t>Η αξιολόγηση αποτελεί μέσο για τον εντοπισμό των </a:t>
            </a:r>
            <a:r>
              <a:rPr lang="el-GR" sz="1200" b="1" kern="1200" dirty="0">
                <a:solidFill>
                  <a:schemeClr val="tx1"/>
                </a:solidFill>
                <a:latin typeface="+mn-lt"/>
                <a:ea typeface="+mn-ea"/>
                <a:cs typeface="+mn-cs"/>
              </a:rPr>
              <a:t>βέλτιστων πρακτικών</a:t>
            </a:r>
            <a:r>
              <a:rPr lang="el-GR" sz="1200" kern="1200" dirty="0">
                <a:solidFill>
                  <a:schemeClr val="tx1"/>
                </a:solidFill>
                <a:latin typeface="+mn-lt"/>
                <a:ea typeface="+mn-ea"/>
                <a:cs typeface="+mn-cs"/>
              </a:rPr>
              <a:t> και την ενσωμάτωσή τους σε νέες ή παρεμφερείς δράσεις.</a:t>
            </a:r>
          </a:p>
          <a:p>
            <a:pPr lvl="0"/>
            <a:r>
              <a:rPr lang="el-GR" sz="1200" kern="1200" dirty="0">
                <a:solidFill>
                  <a:schemeClr val="tx1"/>
                </a:solidFill>
                <a:latin typeface="+mn-lt"/>
                <a:ea typeface="+mn-ea"/>
                <a:cs typeface="+mn-cs"/>
              </a:rPr>
              <a:t>Η αξιολόγηση επί της ουσίας αποτελεί μέρος μιας διαδικασίας </a:t>
            </a:r>
            <a:r>
              <a:rPr lang="el-GR" sz="1200" b="1" kern="1200" dirty="0">
                <a:solidFill>
                  <a:schemeClr val="tx1"/>
                </a:solidFill>
                <a:latin typeface="+mn-lt"/>
                <a:ea typeface="+mn-ea"/>
                <a:cs typeface="+mn-cs"/>
              </a:rPr>
              <a:t>ΣΑΕ</a:t>
            </a:r>
            <a:r>
              <a:rPr lang="el-GR" sz="1200" kern="1200" dirty="0">
                <a:solidFill>
                  <a:schemeClr val="tx1"/>
                </a:solidFill>
                <a:latin typeface="+mn-lt"/>
                <a:ea typeface="+mn-ea"/>
                <a:cs typeface="+mn-cs"/>
              </a:rPr>
              <a:t> (Σύστημα Αυτομάτου Ελέγχου).</a:t>
            </a:r>
          </a:p>
          <a:p>
            <a:pPr lvl="0"/>
            <a:r>
              <a:rPr lang="el-GR" sz="1200" kern="1200" dirty="0">
                <a:solidFill>
                  <a:schemeClr val="tx1"/>
                </a:solidFill>
                <a:latin typeface="+mn-lt"/>
                <a:ea typeface="+mn-ea"/>
                <a:cs typeface="+mn-cs"/>
              </a:rPr>
              <a:t>Βασικός στόχος της αξιολόγησης είναι να παρέχει στους αρμόδιους φορείς λήψης αποφάσεων, τις κατάλληλες πληροφορίες, στοιχεία και εκτιμήσεις σχετικά με την </a:t>
            </a:r>
            <a:r>
              <a:rPr lang="el-GR" sz="1200" b="1" kern="1200" dirty="0">
                <a:solidFill>
                  <a:schemeClr val="tx1"/>
                </a:solidFill>
                <a:latin typeface="+mn-lt"/>
                <a:ea typeface="+mn-ea"/>
                <a:cs typeface="+mn-cs"/>
              </a:rPr>
              <a:t>αποτελεσματικότητα</a:t>
            </a:r>
            <a:r>
              <a:rPr lang="el-GR" sz="1200" kern="1200" dirty="0">
                <a:solidFill>
                  <a:schemeClr val="tx1"/>
                </a:solidFill>
                <a:latin typeface="+mn-lt"/>
                <a:ea typeface="+mn-ea"/>
                <a:cs typeface="+mn-cs"/>
              </a:rPr>
              <a:t> και την </a:t>
            </a:r>
            <a:r>
              <a:rPr lang="el-GR" sz="1200" b="1" kern="1200" dirty="0">
                <a:solidFill>
                  <a:schemeClr val="tx1"/>
                </a:solidFill>
                <a:latin typeface="+mn-lt"/>
                <a:ea typeface="+mn-ea"/>
                <a:cs typeface="+mn-cs"/>
              </a:rPr>
              <a:t>αποδοτικότητα</a:t>
            </a:r>
            <a:r>
              <a:rPr lang="el-GR" sz="1200" kern="1200" dirty="0">
                <a:solidFill>
                  <a:schemeClr val="tx1"/>
                </a:solidFill>
                <a:latin typeface="+mn-lt"/>
                <a:ea typeface="+mn-ea"/>
                <a:cs typeface="+mn-cs"/>
              </a:rPr>
              <a:t> του σχεδιασμού.</a:t>
            </a:r>
          </a:p>
          <a:p>
            <a:pPr lvl="0"/>
            <a:r>
              <a:rPr lang="el-GR" sz="1200" kern="1200" dirty="0">
                <a:solidFill>
                  <a:schemeClr val="tx1"/>
                </a:solidFill>
                <a:latin typeface="+mn-lt"/>
                <a:ea typeface="+mn-ea"/>
                <a:cs typeface="+mn-cs"/>
              </a:rPr>
              <a:t>Βασική συνιστώσα της αξιολόγησης είναι η συνεισφορά με αξιόπιστα, αντικειμενικά και τεκμηριωμένα δεδομένα στη διαδικασία του </a:t>
            </a:r>
            <a:r>
              <a:rPr lang="el-GR" sz="1200" b="1" kern="1200" dirty="0">
                <a:solidFill>
                  <a:schemeClr val="tx1"/>
                </a:solidFill>
                <a:latin typeface="+mn-lt"/>
                <a:ea typeface="+mn-ea"/>
                <a:cs typeface="+mn-cs"/>
              </a:rPr>
              <a:t>προγραμματισμού.</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2C46014D-1570-4CB2-AE97-99A85B417716}" type="slidenum">
              <a:rPr lang="el-GR" smtClean="0"/>
              <a:pPr/>
              <a:t>9</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C46014D-1570-4CB2-AE97-99A85B417716}" type="slidenum">
              <a:rPr lang="el-GR" smtClean="0"/>
              <a:pPr/>
              <a:t>11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pPr/>
              <a:t>30/5/2024</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pPr/>
              <a:t>30/5/2024</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pPr/>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30/5/2024</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507322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pPr/>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pPr/>
              <a:t>30/5/2024</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pPr/>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pPr/>
              <a:t>30/5/2024</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cstate="print"/>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pPr/>
              <a:t>30/5/2024</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pPr/>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 id="214748367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412998" cy="803707"/>
          </a:xfrm>
        </p:spPr>
        <p:txBody>
          <a:bodyPr>
            <a:normAutofit fontScale="92500"/>
          </a:bodyPr>
          <a:lstStyle/>
          <a:p>
            <a:r>
              <a:rPr lang="el-GR" sz="1700" b="1" dirty="0">
                <a:solidFill>
                  <a:srgbClr val="00BFE0"/>
                </a:solidFill>
              </a:rPr>
              <a:t>3η Συνεδρίαση Επιτροπής Παρακολούθησης</a:t>
            </a:r>
          </a:p>
          <a:p>
            <a:r>
              <a:rPr lang="el-GR" b="1" dirty="0">
                <a:solidFill>
                  <a:srgbClr val="00BFE0"/>
                </a:solidFill>
              </a:rPr>
              <a:t>Καβάλα, 30/05/2024</a:t>
            </a:r>
          </a:p>
        </p:txBody>
      </p:sp>
      <p:sp>
        <p:nvSpPr>
          <p:cNvPr id="9" name="Τίτλος 1">
            <a:extLst>
              <a:ext uri="{FF2B5EF4-FFF2-40B4-BE49-F238E27FC236}">
                <a16:creationId xmlns:a16="http://schemas.microsoft.com/office/drawing/2014/main" id="{3C5EEA00-762D-753E-2632-8A268899FB38}"/>
              </a:ext>
            </a:extLst>
          </p:cNvPr>
          <p:cNvSpPr>
            <a:spLocks noGrp="1"/>
          </p:cNvSpPr>
          <p:nvPr>
            <p:ph type="ctrTitle"/>
          </p:nvPr>
        </p:nvSpPr>
        <p:spPr>
          <a:xfrm>
            <a:off x="827714" y="569028"/>
            <a:ext cx="10536572" cy="1463675"/>
          </a:xfrm>
        </p:spPr>
        <p:txBody>
          <a:bodyPr>
            <a:noAutofit/>
          </a:bodyPr>
          <a:lstStyle/>
          <a:p>
            <a:pPr algn="ctr">
              <a:lnSpc>
                <a:spcPct val="120000"/>
              </a:lnSpc>
            </a:pPr>
            <a:r>
              <a:rPr lang="el-GR" sz="2800" dirty="0"/>
              <a:t>Ενημέρωση για θέματα Αξιολόγησης του Προγράμματος</a:t>
            </a:r>
          </a:p>
        </p:txBody>
      </p:sp>
      <p:sp>
        <p:nvSpPr>
          <p:cNvPr id="10" name="7 - TextBox">
            <a:extLst>
              <a:ext uri="{FF2B5EF4-FFF2-40B4-BE49-F238E27FC236}">
                <a16:creationId xmlns:a16="http://schemas.microsoft.com/office/drawing/2014/main" id="{3DE83880-CAE7-21C0-3634-B3245F65E25F}"/>
              </a:ext>
            </a:extLst>
          </p:cNvPr>
          <p:cNvSpPr txBox="1">
            <a:spLocks noChangeArrowheads="1"/>
          </p:cNvSpPr>
          <p:nvPr/>
        </p:nvSpPr>
        <p:spPr bwMode="auto">
          <a:xfrm>
            <a:off x="8767812" y="5671549"/>
            <a:ext cx="331615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600" b="1" dirty="0">
                <a:solidFill>
                  <a:srgbClr val="002060"/>
                </a:solidFill>
                <a:latin typeface="Trebuchet MS" pitchFamily="34" charset="0"/>
                <a:cs typeface="Arial" panose="020B0604020202020204" pitchFamily="34" charset="0"/>
              </a:rPr>
              <a:t>Ιωάννης </a:t>
            </a:r>
            <a:r>
              <a:rPr lang="el-GR" altLang="el-GR" sz="1600" b="1" dirty="0" err="1">
                <a:solidFill>
                  <a:srgbClr val="002060"/>
                </a:solidFill>
                <a:latin typeface="Trebuchet MS" pitchFamily="34" charset="0"/>
                <a:cs typeface="Arial" panose="020B0604020202020204" pitchFamily="34" charset="0"/>
              </a:rPr>
              <a:t>Κεσανλής</a:t>
            </a:r>
            <a:br>
              <a:rPr lang="el-GR" altLang="el-GR" sz="1600" b="1" dirty="0">
                <a:solidFill>
                  <a:srgbClr val="002060"/>
                </a:solidFill>
                <a:latin typeface="Trebuchet MS" pitchFamily="34" charset="0"/>
                <a:cs typeface="Arial" panose="020B0604020202020204" pitchFamily="34" charset="0"/>
              </a:rPr>
            </a:br>
            <a:r>
              <a:rPr lang="el-GR" altLang="el-GR" sz="1600" dirty="0">
                <a:solidFill>
                  <a:srgbClr val="002060"/>
                </a:solidFill>
                <a:latin typeface="Trebuchet MS" pitchFamily="34" charset="0"/>
                <a:cs typeface="Arial" panose="020B0604020202020204" pitchFamily="34" charset="0"/>
              </a:rPr>
              <a:t>Μονάδα Α, </a:t>
            </a:r>
          </a:p>
          <a:p>
            <a:pPr>
              <a:spcBef>
                <a:spcPct val="0"/>
              </a:spcBef>
              <a:buClrTx/>
              <a:buSzTx/>
              <a:buNone/>
            </a:pPr>
            <a:r>
              <a:rPr lang="el-GR" altLang="el-GR" sz="1600" dirty="0">
                <a:solidFill>
                  <a:srgbClr val="002060"/>
                </a:solidFill>
                <a:latin typeface="Trebuchet MS" pitchFamily="34" charset="0"/>
                <a:cs typeface="Arial" panose="020B0604020202020204" pitchFamily="34" charset="0"/>
              </a:rPr>
              <a:t>Προγραμματισμού &amp; Αξιολόγησης</a:t>
            </a:r>
          </a:p>
        </p:txBody>
      </p:sp>
    </p:spTree>
    <p:extLst>
      <p:ext uri="{BB962C8B-B14F-4D97-AF65-F5344CB8AC3E}">
        <p14:creationId xmlns:p14="http://schemas.microsoft.com/office/powerpoint/2010/main" val="2280301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627017" y="1201784"/>
            <a:ext cx="11142617" cy="4833256"/>
          </a:xfrm>
        </p:spPr>
        <p:txBody>
          <a:bodyPr>
            <a:noAutofit/>
          </a:bodyPr>
          <a:lstStyle/>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O στόχος είναι η αποτίμηση / αξιολόγηση της αποδοτικότητας και αποτελεσματικότητας του Προγράμματος καθώς η αξιολόγηση της ορθότητας της Λογικής της Παρέμβασης (</a:t>
            </a:r>
            <a:r>
              <a:rPr lang="el-GR" sz="1700" dirty="0" err="1">
                <a:solidFill>
                  <a:srgbClr val="7030A0"/>
                </a:solidFill>
              </a:rPr>
              <a:t>intervention</a:t>
            </a:r>
            <a:r>
              <a:rPr lang="el-GR" sz="1700" dirty="0">
                <a:solidFill>
                  <a:srgbClr val="7030A0"/>
                </a:solidFill>
              </a:rPr>
              <a:t> </a:t>
            </a:r>
            <a:r>
              <a:rPr lang="el-GR" sz="1700" dirty="0" err="1">
                <a:solidFill>
                  <a:srgbClr val="7030A0"/>
                </a:solidFill>
              </a:rPr>
              <a:t>logic</a:t>
            </a:r>
            <a:r>
              <a:rPr lang="el-GR" sz="1700" dirty="0">
                <a:solidFill>
                  <a:srgbClr val="7030A0"/>
                </a:solidFill>
              </a:rPr>
              <a:t>). Παράλληλα, σκοπός των αξιολογήσεων είναι να εκτιμηθεί:</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η συνάφεια των παρεμβάσεων του Προγράμματος σε σχέση με τις διαπιστωθείσες ανάγκες και στόχους του,</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κατά πόσον οι παρεμβάσεις υλοποιούνται αποτελεσματικά,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κατά πόσον οι παρεμβάσεις υλοποιούνται αποδοτικά σε σχέση με το κόστος,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η συνεισφορά των ΕΔΕΤ στους στόχους του Προγράμματος,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η συμβολή του Προγράμματος στους στόχους του «ΕΣΠΑ 2021-2027»</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
        <p:nvSpPr>
          <p:cNvPr id="6" name="Τίτλος 1">
            <a:extLst>
              <a:ext uri="{FF2B5EF4-FFF2-40B4-BE49-F238E27FC236}">
                <a16:creationId xmlns:a16="http://schemas.microsoft.com/office/drawing/2014/main" id="{2CF1C2E3-8AF3-B78D-0BA7-E6F587512403}"/>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358730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524691" y="1294842"/>
            <a:ext cx="11142617" cy="3585751"/>
          </a:xfrm>
        </p:spPr>
        <p:txBody>
          <a:bodyPr>
            <a:noAutofit/>
          </a:bodyPr>
          <a:lstStyle/>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Οι προσδοκίες από την υλοποίηση των αξιολογήσεων αφορούν σε:</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Επίτευξη ολοκληρωμένων κι επιστημονικά άρτιων αξιολογήσεων.</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Επίτευξη μιας συμμετοχικής διαδικασίας κατά την αξιολόγηση (</a:t>
            </a:r>
            <a:r>
              <a:rPr lang="el-GR" sz="1700" dirty="0" err="1">
                <a:solidFill>
                  <a:srgbClr val="7030A0"/>
                </a:solidFill>
              </a:rPr>
              <a:t>inclusive</a:t>
            </a:r>
            <a:r>
              <a:rPr lang="el-GR" sz="1700" dirty="0">
                <a:solidFill>
                  <a:srgbClr val="7030A0"/>
                </a:solidFill>
              </a:rPr>
              <a:t> </a:t>
            </a:r>
            <a:r>
              <a:rPr lang="el-GR" sz="1700" dirty="0" err="1">
                <a:solidFill>
                  <a:srgbClr val="7030A0"/>
                </a:solidFill>
              </a:rPr>
              <a:t>evaluation</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Ανταπόκριση στις απαιτήσεις του χρονοδιαγράμματος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Εξειδίκευση του νέου σχεδιασμού.</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
        <p:nvSpPr>
          <p:cNvPr id="6" name="Τίτλος 1">
            <a:extLst>
              <a:ext uri="{FF2B5EF4-FFF2-40B4-BE49-F238E27FC236}">
                <a16:creationId xmlns:a16="http://schemas.microsoft.com/office/drawing/2014/main" id="{F7B44FBA-5305-5E28-8EF7-886B81B5298E}"/>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3587302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661741" y="924448"/>
            <a:ext cx="11142617" cy="3585751"/>
          </a:xfrm>
        </p:spPr>
        <p:txBody>
          <a:bodyPr>
            <a:noAutofit/>
          </a:bodyPr>
          <a:lstStyle/>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Ως μέθοδοι αξιολόγησης προκρίθηκαν:</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Βιβλιογραφική έρευνα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Ανάλυση στοιχείων δεικτών (στοιχεία φυσικής και οικονομικής προόδου) συστήματος παρακολούθησης,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Στατιστική ανάλυση με έμφαση στις τιμές των Δείκτες εκροών και αποτελέσματος του Προγράμματος,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r>
              <a:rPr lang="el-GR" sz="1700" dirty="0" err="1">
                <a:solidFill>
                  <a:srgbClr val="7030A0"/>
                </a:solidFill>
              </a:rPr>
              <a:t>Εδικά</a:t>
            </a:r>
            <a:r>
              <a:rPr lang="el-GR" sz="1700" dirty="0">
                <a:solidFill>
                  <a:srgbClr val="7030A0"/>
                </a:solidFill>
              </a:rPr>
              <a:t> για τις ΟΧΕ, χρήση επιτόπιας έρευνας και εκπόνηση Μελετών Περιπτώσεων (</a:t>
            </a:r>
            <a:r>
              <a:rPr lang="el-GR" sz="1700" dirty="0" err="1">
                <a:solidFill>
                  <a:srgbClr val="7030A0"/>
                </a:solidFill>
              </a:rPr>
              <a:t>case</a:t>
            </a:r>
            <a:r>
              <a:rPr lang="el-GR" sz="1700" dirty="0">
                <a:solidFill>
                  <a:srgbClr val="7030A0"/>
                </a:solidFill>
              </a:rPr>
              <a:t> </a:t>
            </a:r>
            <a:r>
              <a:rPr lang="el-GR" sz="1700" dirty="0" err="1">
                <a:solidFill>
                  <a:srgbClr val="7030A0"/>
                </a:solidFill>
              </a:rPr>
              <a:t>studies</a:t>
            </a:r>
            <a:r>
              <a:rPr lang="el-GR" sz="1700" dirty="0">
                <a:solidFill>
                  <a:srgbClr val="7030A0"/>
                </a:solidFill>
              </a:rPr>
              <a:t>) για τις Ο.Χ.Ε,</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Για τις </a:t>
            </a:r>
            <a:r>
              <a:rPr lang="el-GR" sz="1700" dirty="0" err="1">
                <a:solidFill>
                  <a:srgbClr val="7030A0"/>
                </a:solidFill>
              </a:rPr>
              <a:t>αξιολόγησεις</a:t>
            </a:r>
            <a:r>
              <a:rPr lang="el-GR" sz="1700" dirty="0">
                <a:solidFill>
                  <a:srgbClr val="7030A0"/>
                </a:solidFill>
              </a:rPr>
              <a:t> επιπτώσεων η </a:t>
            </a:r>
            <a:r>
              <a:rPr lang="el-GR" sz="1700" dirty="0" err="1">
                <a:solidFill>
                  <a:srgbClr val="7030A0"/>
                </a:solidFill>
              </a:rPr>
              <a:t>Theory</a:t>
            </a:r>
            <a:r>
              <a:rPr lang="el-GR" sz="1700" dirty="0">
                <a:solidFill>
                  <a:srgbClr val="7030A0"/>
                </a:solidFill>
              </a:rPr>
              <a:t> </a:t>
            </a:r>
            <a:r>
              <a:rPr lang="el-GR" sz="1700" dirty="0" err="1">
                <a:solidFill>
                  <a:srgbClr val="7030A0"/>
                </a:solidFill>
              </a:rPr>
              <a:t>Based</a:t>
            </a:r>
            <a:r>
              <a:rPr lang="el-GR" sz="1700" dirty="0">
                <a:solidFill>
                  <a:srgbClr val="7030A0"/>
                </a:solidFill>
              </a:rPr>
              <a:t> </a:t>
            </a:r>
            <a:r>
              <a:rPr lang="el-GR" sz="1700" dirty="0" err="1">
                <a:solidFill>
                  <a:srgbClr val="7030A0"/>
                </a:solidFill>
              </a:rPr>
              <a:t>Evaluation</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Ειδικά για δράσεις ΕΚΤ, δευτερογενής ανάλυση στοιχείων παρακολούθησης δικαιούχων/πρωτογενής ποσοτική έρευνα με χρήση ερωτηματολογίων/ποιοτική ανάλυση με ομάδες εστίασης συνεντεύξεις/</a:t>
            </a:r>
            <a:r>
              <a:rPr lang="el-GR" sz="1700" dirty="0" err="1">
                <a:solidFill>
                  <a:srgbClr val="7030A0"/>
                </a:solidFill>
              </a:rPr>
              <a:t>case</a:t>
            </a:r>
            <a:r>
              <a:rPr lang="el-GR" sz="1700" dirty="0">
                <a:solidFill>
                  <a:srgbClr val="7030A0"/>
                </a:solidFill>
              </a:rPr>
              <a:t> </a:t>
            </a:r>
            <a:r>
              <a:rPr lang="el-GR" sz="1700" dirty="0" err="1">
                <a:solidFill>
                  <a:srgbClr val="7030A0"/>
                </a:solidFill>
              </a:rPr>
              <a:t>studies</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όπου κρίνεται αναγκαίο η δευτερογενής ανάλυση στοιχείων παρακολούθησης των δικαιούχων / πρωτογενής ποσοτική έρευνα με χρήση ερωτηματολογίων/ ποιοτική ανάλυση με ομάδες εστίασης συνεντεύξεις ή </a:t>
            </a:r>
            <a:r>
              <a:rPr lang="el-GR" sz="1700" dirty="0" err="1">
                <a:solidFill>
                  <a:srgbClr val="7030A0"/>
                </a:solidFill>
              </a:rPr>
              <a:t>case</a:t>
            </a:r>
            <a:r>
              <a:rPr lang="el-GR" sz="1700" dirty="0">
                <a:solidFill>
                  <a:srgbClr val="7030A0"/>
                </a:solidFill>
              </a:rPr>
              <a:t> </a:t>
            </a:r>
            <a:r>
              <a:rPr lang="el-GR" sz="1700" dirty="0" err="1">
                <a:solidFill>
                  <a:srgbClr val="7030A0"/>
                </a:solidFill>
              </a:rPr>
              <a:t>studies</a:t>
            </a: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Ειδικά στις αξιολογήσεις επιπτώσεων προκρίθηκε ως μέθοδος αξιολόγησης η </a:t>
            </a:r>
            <a:r>
              <a:rPr lang="el-GR" sz="1700" dirty="0" err="1">
                <a:solidFill>
                  <a:srgbClr val="7030A0"/>
                </a:solidFill>
              </a:rPr>
              <a:t>Theory</a:t>
            </a:r>
            <a:r>
              <a:rPr lang="el-GR" sz="1700" dirty="0">
                <a:solidFill>
                  <a:srgbClr val="7030A0"/>
                </a:solidFill>
              </a:rPr>
              <a:t> </a:t>
            </a:r>
            <a:r>
              <a:rPr lang="el-GR" sz="1700" dirty="0" err="1">
                <a:solidFill>
                  <a:srgbClr val="7030A0"/>
                </a:solidFill>
              </a:rPr>
              <a:t>Based</a:t>
            </a:r>
            <a:r>
              <a:rPr lang="el-GR" sz="1700" dirty="0">
                <a:solidFill>
                  <a:srgbClr val="7030A0"/>
                </a:solidFill>
              </a:rPr>
              <a:t> </a:t>
            </a:r>
            <a:r>
              <a:rPr lang="el-GR" sz="1700" dirty="0" err="1">
                <a:solidFill>
                  <a:srgbClr val="7030A0"/>
                </a:solidFill>
              </a:rPr>
              <a:t>Evaluation</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Θεωρητική αξιολόγηση με τη μέθοδο Ανάλυσης Λογικού Πλαισίου - </a:t>
            </a:r>
            <a:r>
              <a:rPr lang="el-GR" sz="1700" dirty="0" err="1">
                <a:solidFill>
                  <a:srgbClr val="7030A0"/>
                </a:solidFill>
              </a:rPr>
              <a:t>Logical</a:t>
            </a:r>
            <a:r>
              <a:rPr lang="el-GR" sz="1700" dirty="0">
                <a:solidFill>
                  <a:srgbClr val="7030A0"/>
                </a:solidFill>
              </a:rPr>
              <a:t> </a:t>
            </a:r>
            <a:r>
              <a:rPr lang="el-GR" sz="1700" dirty="0" err="1">
                <a:solidFill>
                  <a:srgbClr val="7030A0"/>
                </a:solidFill>
              </a:rPr>
              <a:t>Framework</a:t>
            </a:r>
            <a:r>
              <a:rPr lang="el-GR" sz="1700" dirty="0">
                <a:solidFill>
                  <a:srgbClr val="7030A0"/>
                </a:solidFill>
              </a:rPr>
              <a:t> </a:t>
            </a:r>
            <a:r>
              <a:rPr lang="el-GR" sz="1700" dirty="0" err="1">
                <a:solidFill>
                  <a:srgbClr val="7030A0"/>
                </a:solidFill>
              </a:rPr>
              <a:t>Analysis</a:t>
            </a:r>
            <a:r>
              <a:rPr lang="el-GR" sz="1700"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
        <p:nvSpPr>
          <p:cNvPr id="6" name="Τίτλος 1">
            <a:extLst>
              <a:ext uri="{FF2B5EF4-FFF2-40B4-BE49-F238E27FC236}">
                <a16:creationId xmlns:a16="http://schemas.microsoft.com/office/drawing/2014/main" id="{F7B44FBA-5305-5E28-8EF7-886B81B5298E}"/>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837052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0B1FBB73-0B80-B3B0-7911-0F16D522578E}"/>
              </a:ext>
            </a:extLst>
          </p:cNvPr>
          <p:cNvPicPr>
            <a:picLocks noChangeAspect="1"/>
          </p:cNvPicPr>
          <p:nvPr/>
        </p:nvPicPr>
        <p:blipFill>
          <a:blip r:embed="rId3"/>
          <a:stretch>
            <a:fillRect/>
          </a:stretch>
        </p:blipFill>
        <p:spPr>
          <a:xfrm>
            <a:off x="1653959" y="1280718"/>
            <a:ext cx="8884082" cy="4821083"/>
          </a:xfrm>
          <a:prstGeom prst="rect">
            <a:avLst/>
          </a:prstGeom>
        </p:spPr>
      </p:pic>
      <p:sp>
        <p:nvSpPr>
          <p:cNvPr id="10" name="Τίτλος 1">
            <a:extLst>
              <a:ext uri="{FF2B5EF4-FFF2-40B4-BE49-F238E27FC236}">
                <a16:creationId xmlns:a16="http://schemas.microsoft.com/office/drawing/2014/main" id="{3456A8B3-1473-E0BE-0836-E2AFE33D485C}"/>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4232197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BB071FE1-E1DF-3672-DC3E-8D1B03539AFA}"/>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pic>
        <p:nvPicPr>
          <p:cNvPr id="11" name="Εικόνα 10">
            <a:extLst>
              <a:ext uri="{FF2B5EF4-FFF2-40B4-BE49-F238E27FC236}">
                <a16:creationId xmlns:a16="http://schemas.microsoft.com/office/drawing/2014/main" id="{05FF09C6-33C4-1841-1F32-CC12BCBA7C50}"/>
              </a:ext>
            </a:extLst>
          </p:cNvPr>
          <p:cNvPicPr>
            <a:picLocks noChangeAspect="1"/>
          </p:cNvPicPr>
          <p:nvPr/>
        </p:nvPicPr>
        <p:blipFill>
          <a:blip r:embed="rId2"/>
          <a:stretch>
            <a:fillRect/>
          </a:stretch>
        </p:blipFill>
        <p:spPr>
          <a:xfrm>
            <a:off x="1895732" y="1093282"/>
            <a:ext cx="8400536" cy="5138458"/>
          </a:xfrm>
          <a:prstGeom prst="rect">
            <a:avLst/>
          </a:prstGeom>
        </p:spPr>
      </p:pic>
    </p:spTree>
    <p:extLst>
      <p:ext uri="{BB962C8B-B14F-4D97-AF65-F5344CB8AC3E}">
        <p14:creationId xmlns:p14="http://schemas.microsoft.com/office/powerpoint/2010/main" val="3587302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BB071FE1-E1DF-3672-DC3E-8D1B03539AFA}"/>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pic>
        <p:nvPicPr>
          <p:cNvPr id="3" name="Εικόνα 2">
            <a:extLst>
              <a:ext uri="{FF2B5EF4-FFF2-40B4-BE49-F238E27FC236}">
                <a16:creationId xmlns:a16="http://schemas.microsoft.com/office/drawing/2014/main" id="{D664792C-46E2-1EAF-A964-173AB622B473}"/>
              </a:ext>
            </a:extLst>
          </p:cNvPr>
          <p:cNvPicPr>
            <a:picLocks noChangeAspect="1"/>
          </p:cNvPicPr>
          <p:nvPr/>
        </p:nvPicPr>
        <p:blipFill>
          <a:blip r:embed="rId2"/>
          <a:stretch>
            <a:fillRect/>
          </a:stretch>
        </p:blipFill>
        <p:spPr>
          <a:xfrm>
            <a:off x="1983947" y="1112150"/>
            <a:ext cx="8224106" cy="4934639"/>
          </a:xfrm>
          <a:prstGeom prst="rect">
            <a:avLst/>
          </a:prstGeom>
        </p:spPr>
      </p:pic>
    </p:spTree>
    <p:extLst>
      <p:ext uri="{BB962C8B-B14F-4D97-AF65-F5344CB8AC3E}">
        <p14:creationId xmlns:p14="http://schemas.microsoft.com/office/powerpoint/2010/main" val="936990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4B740FC7-51AB-D340-25EB-51AFFAED6362}"/>
              </a:ext>
            </a:extLst>
          </p:cNvPr>
          <p:cNvPicPr>
            <a:picLocks noChangeAspect="1"/>
          </p:cNvPicPr>
          <p:nvPr/>
        </p:nvPicPr>
        <p:blipFill>
          <a:blip r:embed="rId2"/>
          <a:stretch>
            <a:fillRect/>
          </a:stretch>
        </p:blipFill>
        <p:spPr>
          <a:xfrm>
            <a:off x="198698" y="1627522"/>
            <a:ext cx="11794603" cy="3565101"/>
          </a:xfrm>
          <a:prstGeom prst="rect">
            <a:avLst/>
          </a:prstGeom>
        </p:spPr>
      </p:pic>
      <p:sp>
        <p:nvSpPr>
          <p:cNvPr id="6" name="Τίτλος 1">
            <a:extLst>
              <a:ext uri="{FF2B5EF4-FFF2-40B4-BE49-F238E27FC236}">
                <a16:creationId xmlns:a16="http://schemas.microsoft.com/office/drawing/2014/main" id="{27B9754C-F57E-805C-5AFD-C754B29A6886}"/>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3587302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27B9754C-F57E-805C-5AFD-C754B29A6886}"/>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pic>
        <p:nvPicPr>
          <p:cNvPr id="9" name="Εικόνα 8">
            <a:extLst>
              <a:ext uri="{FF2B5EF4-FFF2-40B4-BE49-F238E27FC236}">
                <a16:creationId xmlns:a16="http://schemas.microsoft.com/office/drawing/2014/main" id="{D7F0C468-2D32-142A-7395-6723632EE45D}"/>
              </a:ext>
            </a:extLst>
          </p:cNvPr>
          <p:cNvPicPr>
            <a:picLocks noChangeAspect="1"/>
          </p:cNvPicPr>
          <p:nvPr/>
        </p:nvPicPr>
        <p:blipFill>
          <a:blip r:embed="rId2"/>
          <a:stretch>
            <a:fillRect/>
          </a:stretch>
        </p:blipFill>
        <p:spPr>
          <a:xfrm>
            <a:off x="223837" y="1626559"/>
            <a:ext cx="11744325" cy="3562350"/>
          </a:xfrm>
          <a:prstGeom prst="rect">
            <a:avLst/>
          </a:prstGeom>
        </p:spPr>
      </p:pic>
    </p:spTree>
    <p:extLst>
      <p:ext uri="{BB962C8B-B14F-4D97-AF65-F5344CB8AC3E}">
        <p14:creationId xmlns:p14="http://schemas.microsoft.com/office/powerpoint/2010/main" val="3330072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52" r="-52"/>
          <a:stretch/>
        </p:blipFill>
        <p:spPr>
          <a:xfrm>
            <a:off x="51755" y="5385848"/>
            <a:ext cx="2889850" cy="1360014"/>
          </a:xfrm>
          <a:prstGeom prst="snip1Rect">
            <a:avLst/>
          </a:prstGeom>
        </p:spPr>
      </p:pic>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500122" y="2774599"/>
            <a:ext cx="4412998" cy="803707"/>
          </a:xfrm>
        </p:spPr>
        <p:txBody>
          <a:bodyPr>
            <a:normAutofit fontScale="92500"/>
          </a:bodyPr>
          <a:lstStyle/>
          <a:p>
            <a:r>
              <a:rPr lang="el-GR" sz="1700" b="1" dirty="0">
                <a:solidFill>
                  <a:srgbClr val="00BFE0"/>
                </a:solidFill>
              </a:rPr>
              <a:t>3η Συνεδρίαση Επιτροπής Παρακολούθησης</a:t>
            </a:r>
          </a:p>
          <a:p>
            <a:r>
              <a:rPr lang="el-GR" b="1" dirty="0">
                <a:solidFill>
                  <a:srgbClr val="00BFE0"/>
                </a:solidFill>
              </a:rPr>
              <a:t>Καβάλα, 30/05/2024</a:t>
            </a:r>
          </a:p>
        </p:txBody>
      </p:sp>
      <p:sp>
        <p:nvSpPr>
          <p:cNvPr id="10" name="7 - TextBox">
            <a:extLst>
              <a:ext uri="{FF2B5EF4-FFF2-40B4-BE49-F238E27FC236}">
                <a16:creationId xmlns:a16="http://schemas.microsoft.com/office/drawing/2014/main" id="{3DE83880-CAE7-21C0-3634-B3245F65E25F}"/>
              </a:ext>
            </a:extLst>
          </p:cNvPr>
          <p:cNvSpPr txBox="1">
            <a:spLocks noChangeArrowheads="1"/>
          </p:cNvSpPr>
          <p:nvPr/>
        </p:nvSpPr>
        <p:spPr bwMode="auto">
          <a:xfrm>
            <a:off x="8767812" y="5671549"/>
            <a:ext cx="331615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spcBef>
                <a:spcPct val="0"/>
              </a:spcBef>
              <a:buClrTx/>
              <a:buSzTx/>
              <a:buNone/>
            </a:pPr>
            <a:r>
              <a:rPr lang="el-GR" altLang="el-GR" sz="1600" b="1" dirty="0">
                <a:solidFill>
                  <a:srgbClr val="002060"/>
                </a:solidFill>
                <a:latin typeface="Trebuchet MS" pitchFamily="34" charset="0"/>
                <a:cs typeface="Arial" panose="020B0604020202020204" pitchFamily="34" charset="0"/>
              </a:rPr>
              <a:t>Ιωάννης </a:t>
            </a:r>
            <a:r>
              <a:rPr lang="el-GR" altLang="el-GR" sz="1600" b="1" dirty="0" err="1">
                <a:solidFill>
                  <a:srgbClr val="002060"/>
                </a:solidFill>
                <a:latin typeface="Trebuchet MS" pitchFamily="34" charset="0"/>
                <a:cs typeface="Arial" panose="020B0604020202020204" pitchFamily="34" charset="0"/>
              </a:rPr>
              <a:t>Κεσανλής</a:t>
            </a:r>
            <a:br>
              <a:rPr lang="el-GR" altLang="el-GR" sz="1600" b="1" dirty="0">
                <a:solidFill>
                  <a:srgbClr val="002060"/>
                </a:solidFill>
                <a:latin typeface="Trebuchet MS" pitchFamily="34" charset="0"/>
                <a:cs typeface="Arial" panose="020B0604020202020204" pitchFamily="34" charset="0"/>
              </a:rPr>
            </a:br>
            <a:r>
              <a:rPr lang="el-GR" altLang="el-GR" sz="1600" dirty="0">
                <a:solidFill>
                  <a:srgbClr val="002060"/>
                </a:solidFill>
                <a:latin typeface="Trebuchet MS" pitchFamily="34" charset="0"/>
                <a:cs typeface="Arial" panose="020B0604020202020204" pitchFamily="34" charset="0"/>
              </a:rPr>
              <a:t>Μονάδα Α, </a:t>
            </a:r>
          </a:p>
          <a:p>
            <a:pPr>
              <a:spcBef>
                <a:spcPct val="0"/>
              </a:spcBef>
              <a:buClrTx/>
              <a:buSzTx/>
              <a:buNone/>
            </a:pPr>
            <a:r>
              <a:rPr lang="el-GR" altLang="el-GR" sz="1600" dirty="0">
                <a:solidFill>
                  <a:srgbClr val="002060"/>
                </a:solidFill>
                <a:latin typeface="Trebuchet MS" pitchFamily="34" charset="0"/>
                <a:cs typeface="Arial" panose="020B0604020202020204" pitchFamily="34" charset="0"/>
              </a:rPr>
              <a:t>Προγραμματισμού &amp; Αξιολόγησης</a:t>
            </a:r>
          </a:p>
        </p:txBody>
      </p:sp>
      <p:sp>
        <p:nvSpPr>
          <p:cNvPr id="8" name="Τίτλος 1">
            <a:extLst>
              <a:ext uri="{FF2B5EF4-FFF2-40B4-BE49-F238E27FC236}">
                <a16:creationId xmlns:a16="http://schemas.microsoft.com/office/drawing/2014/main" id="{B6A89D97-19FF-70DA-212D-84F3ED48ED5F}"/>
              </a:ext>
            </a:extLst>
          </p:cNvPr>
          <p:cNvSpPr>
            <a:spLocks noGrp="1"/>
          </p:cNvSpPr>
          <p:nvPr>
            <p:ph type="ctrTitle"/>
          </p:nvPr>
        </p:nvSpPr>
        <p:spPr>
          <a:xfrm>
            <a:off x="0" y="1085251"/>
            <a:ext cx="12192000" cy="1463675"/>
          </a:xfrm>
        </p:spPr>
        <p:txBody>
          <a:bodyPr anchor="ctr">
            <a:noAutofit/>
          </a:bodyPr>
          <a:lstStyle/>
          <a:p>
            <a:pPr algn="ctr">
              <a:lnSpc>
                <a:spcPct val="150000"/>
              </a:lnSpc>
            </a:pPr>
            <a:r>
              <a:rPr lang="el-GR" sz="2800" dirty="0"/>
              <a:t>Ενημέρωση για θέματα Αξιολόγησης του Προγράμματος</a:t>
            </a:r>
            <a:br>
              <a:rPr lang="el-GR" sz="2800" dirty="0"/>
            </a:br>
            <a:r>
              <a:rPr lang="el-GR" sz="2800" b="1" i="1" dirty="0"/>
              <a:t>… ευχαριστούμε για την προσοχή σας</a:t>
            </a:r>
            <a:endParaRPr lang="el-GR" sz="2400" i="1" dirty="0"/>
          </a:p>
        </p:txBody>
      </p:sp>
    </p:spTree>
    <p:extLst>
      <p:ext uri="{BB962C8B-B14F-4D97-AF65-F5344CB8AC3E}">
        <p14:creationId xmlns:p14="http://schemas.microsoft.com/office/powerpoint/2010/main" val="1011251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Η ΕΠIΔΡΑΣΗ ΤΟΥ ΕΣΠΑ ΣΤΗ ΣΤHΡΙΞΗ ΤΗΣ</a:t>
            </a:r>
            <a:r>
              <a:rPr lang="en-US" sz="1700" u="sng" dirty="0">
                <a:solidFill>
                  <a:srgbClr val="7030A0"/>
                </a:solidFill>
              </a:rPr>
              <a:t> </a:t>
            </a:r>
            <a:r>
              <a:rPr lang="el-GR" sz="1700" u="sng" dirty="0">
                <a:solidFill>
                  <a:srgbClr val="7030A0"/>
                </a:solidFill>
              </a:rPr>
              <a:t>ΕΠΙΧΕΙΡΗΜΑΤΙΚOΤΗΤΑΣ ΣΤΗ ΔΙAΡΚΕΙΑ ΤΗΣ</a:t>
            </a:r>
            <a:r>
              <a:rPr lang="en-US" sz="1700" u="sng" dirty="0">
                <a:solidFill>
                  <a:srgbClr val="7030A0"/>
                </a:solidFill>
              </a:rPr>
              <a:t> </a:t>
            </a:r>
            <a:r>
              <a:rPr lang="el-GR" sz="1700" u="sng" dirty="0">
                <a:solidFill>
                  <a:srgbClr val="7030A0"/>
                </a:solidFill>
              </a:rPr>
              <a:t>ΠΑΝΔΗΜIΑΣ COVID-19</a:t>
            </a:r>
            <a:endParaRPr lang="en-US" sz="1700" u="sng"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ΑΠΑΣΧΟΛΗΣΗ</a:t>
            </a:r>
            <a:r>
              <a:rPr lang="en-US" sz="1700" dirty="0">
                <a:solidFill>
                  <a:srgbClr val="7030A0"/>
                </a:solidFill>
              </a:rPr>
              <a:t> </a:t>
            </a:r>
            <a:r>
              <a:rPr lang="el-GR" sz="1700" dirty="0">
                <a:solidFill>
                  <a:srgbClr val="7030A0"/>
                </a:solidFill>
              </a:rPr>
              <a:t>60% των επιχειρηματιών</a:t>
            </a:r>
            <a:r>
              <a:rPr lang="en-US" sz="1700" dirty="0">
                <a:solidFill>
                  <a:srgbClr val="7030A0"/>
                </a:solidFill>
              </a:rPr>
              <a:t> </a:t>
            </a:r>
            <a:r>
              <a:rPr lang="el-GR" sz="1700" dirty="0">
                <a:solidFill>
                  <a:srgbClr val="7030A0"/>
                </a:solidFill>
              </a:rPr>
              <a:t>εκτιμούν ότι οι Δράσεις</a:t>
            </a:r>
            <a:r>
              <a:rPr lang="en-US" sz="1700" dirty="0">
                <a:solidFill>
                  <a:srgbClr val="7030A0"/>
                </a:solidFill>
              </a:rPr>
              <a:t> </a:t>
            </a:r>
            <a:r>
              <a:rPr lang="el-GR" sz="1700" dirty="0" err="1">
                <a:solidFill>
                  <a:srgbClr val="7030A0"/>
                </a:solidFill>
              </a:rPr>
              <a:t>επέδρασαν</a:t>
            </a:r>
            <a:r>
              <a:rPr lang="el-GR" sz="1700" dirty="0">
                <a:solidFill>
                  <a:srgbClr val="7030A0"/>
                </a:solidFill>
              </a:rPr>
              <a:t> θετικά σε</a:t>
            </a:r>
            <a:r>
              <a:rPr lang="en-US" sz="1700" dirty="0">
                <a:solidFill>
                  <a:srgbClr val="7030A0"/>
                </a:solidFill>
              </a:rPr>
              <a:t> </a:t>
            </a:r>
            <a:r>
              <a:rPr lang="el-GR" sz="1700" dirty="0">
                <a:solidFill>
                  <a:srgbClr val="7030A0"/>
                </a:solidFill>
              </a:rPr>
              <a:t>διατήρηση θέσεων εργασίας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ΒΙΩΣΙΜΟΤΗΤΑ</a:t>
            </a:r>
            <a:r>
              <a:rPr lang="el-GR" sz="1700" dirty="0">
                <a:solidFill>
                  <a:srgbClr val="7030A0"/>
                </a:solidFill>
              </a:rPr>
              <a:t> Οι Δράσεις </a:t>
            </a:r>
            <a:r>
              <a:rPr lang="el-GR" sz="1700" dirty="0" err="1">
                <a:solidFill>
                  <a:srgbClr val="7030A0"/>
                </a:solidFill>
              </a:rPr>
              <a:t>επέδρασαν</a:t>
            </a:r>
            <a:r>
              <a:rPr lang="el-GR" sz="1700" dirty="0">
                <a:solidFill>
                  <a:srgbClr val="7030A0"/>
                </a:solidFill>
              </a:rPr>
              <a:t> θετικά στον τζίρο των επιχειρήσεων 3-8% σε σχέση με πριν την πανδημία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ΠΡΟΣΑΡΜΟΓΗ ΣΕ ΝΕΕΣ ΣΥΝΘΗΚΕΣ </a:t>
            </a:r>
            <a:r>
              <a:rPr lang="el-GR" sz="1700" dirty="0">
                <a:solidFill>
                  <a:srgbClr val="7030A0"/>
                </a:solidFill>
              </a:rPr>
              <a:t>74% των επιχειρηματιών</a:t>
            </a:r>
            <a:r>
              <a:rPr lang="en-US" sz="1700" dirty="0">
                <a:solidFill>
                  <a:srgbClr val="7030A0"/>
                </a:solidFill>
              </a:rPr>
              <a:t> </a:t>
            </a:r>
            <a:r>
              <a:rPr lang="el-GR" sz="1700" dirty="0">
                <a:solidFill>
                  <a:srgbClr val="7030A0"/>
                </a:solidFill>
              </a:rPr>
              <a:t>εκτιμούν ότι  υποβοηθήθηκαν από τις Δράσεις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ΑΝΘΕΚΤΙΚΟΤΗΤΑ 60% των επιχειρηματιών</a:t>
            </a:r>
            <a:r>
              <a:rPr lang="en-US" sz="1700" dirty="0">
                <a:solidFill>
                  <a:srgbClr val="7030A0"/>
                </a:solidFill>
              </a:rPr>
              <a:t> </a:t>
            </a:r>
            <a:r>
              <a:rPr lang="el-GR" sz="1700" dirty="0">
                <a:solidFill>
                  <a:srgbClr val="7030A0"/>
                </a:solidFill>
              </a:rPr>
              <a:t>εκτιμούν είναι θετική η αποτίμηση των Δράσεων των ΠΕΠ</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700" dirty="0">
              <a:solidFill>
                <a:srgbClr val="7030A0"/>
              </a:solidFill>
            </a:endParaRP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pic>
        <p:nvPicPr>
          <p:cNvPr id="3" name="Εικόνα 2">
            <a:extLst>
              <a:ext uri="{FF2B5EF4-FFF2-40B4-BE49-F238E27FC236}">
                <a16:creationId xmlns:a16="http://schemas.microsoft.com/office/drawing/2014/main" id="{0D6C4CEF-5B5B-DBFD-B66F-0241AD8E87FF}"/>
              </a:ext>
            </a:extLst>
          </p:cNvPr>
          <p:cNvPicPr>
            <a:picLocks noChangeAspect="1"/>
          </p:cNvPicPr>
          <p:nvPr/>
        </p:nvPicPr>
        <p:blipFill>
          <a:blip r:embed="rId3"/>
          <a:stretch>
            <a:fillRect/>
          </a:stretch>
        </p:blipFill>
        <p:spPr>
          <a:xfrm>
            <a:off x="524691" y="3247142"/>
            <a:ext cx="3680393" cy="867317"/>
          </a:xfrm>
          <a:prstGeom prst="rect">
            <a:avLst/>
          </a:prstGeom>
        </p:spPr>
      </p:pic>
      <p:pic>
        <p:nvPicPr>
          <p:cNvPr id="5" name="Εικόνα 4">
            <a:extLst>
              <a:ext uri="{FF2B5EF4-FFF2-40B4-BE49-F238E27FC236}">
                <a16:creationId xmlns:a16="http://schemas.microsoft.com/office/drawing/2014/main" id="{90FE54C2-68A3-42E8-CBCD-DFBB80D4ECC4}"/>
              </a:ext>
            </a:extLst>
          </p:cNvPr>
          <p:cNvPicPr>
            <a:picLocks noChangeAspect="1"/>
          </p:cNvPicPr>
          <p:nvPr/>
        </p:nvPicPr>
        <p:blipFill>
          <a:blip r:embed="rId4"/>
          <a:stretch>
            <a:fillRect/>
          </a:stretch>
        </p:blipFill>
        <p:spPr>
          <a:xfrm>
            <a:off x="6864461" y="3247143"/>
            <a:ext cx="3680394" cy="877103"/>
          </a:xfrm>
          <a:prstGeom prst="rect">
            <a:avLst/>
          </a:prstGeom>
        </p:spPr>
      </p:pic>
      <p:pic>
        <p:nvPicPr>
          <p:cNvPr id="9" name="Εικόνα 8">
            <a:extLst>
              <a:ext uri="{FF2B5EF4-FFF2-40B4-BE49-F238E27FC236}">
                <a16:creationId xmlns:a16="http://schemas.microsoft.com/office/drawing/2014/main" id="{F66342A1-263E-6D77-BFE7-0A372FD8CE8F}"/>
              </a:ext>
            </a:extLst>
          </p:cNvPr>
          <p:cNvPicPr>
            <a:picLocks noChangeAspect="1"/>
          </p:cNvPicPr>
          <p:nvPr/>
        </p:nvPicPr>
        <p:blipFill>
          <a:blip r:embed="rId5"/>
          <a:stretch>
            <a:fillRect/>
          </a:stretch>
        </p:blipFill>
        <p:spPr>
          <a:xfrm>
            <a:off x="615474" y="4168810"/>
            <a:ext cx="3608831" cy="844138"/>
          </a:xfrm>
          <a:prstGeom prst="rect">
            <a:avLst/>
          </a:prstGeom>
        </p:spPr>
      </p:pic>
      <p:pic>
        <p:nvPicPr>
          <p:cNvPr id="11" name="Εικόνα 10">
            <a:extLst>
              <a:ext uri="{FF2B5EF4-FFF2-40B4-BE49-F238E27FC236}">
                <a16:creationId xmlns:a16="http://schemas.microsoft.com/office/drawing/2014/main" id="{FCC887E0-0619-438D-F2F0-93F9B4BA1B78}"/>
              </a:ext>
            </a:extLst>
          </p:cNvPr>
          <p:cNvPicPr>
            <a:picLocks noChangeAspect="1"/>
          </p:cNvPicPr>
          <p:nvPr/>
        </p:nvPicPr>
        <p:blipFill>
          <a:blip r:embed="rId6"/>
          <a:stretch>
            <a:fillRect/>
          </a:stretch>
        </p:blipFill>
        <p:spPr>
          <a:xfrm>
            <a:off x="6864461" y="4195909"/>
            <a:ext cx="3672886" cy="855094"/>
          </a:xfrm>
          <a:prstGeom prst="rect">
            <a:avLst/>
          </a:prstGeom>
        </p:spPr>
      </p:pic>
      <p:pic>
        <p:nvPicPr>
          <p:cNvPr id="13" name="Εικόνα 12">
            <a:extLst>
              <a:ext uri="{FF2B5EF4-FFF2-40B4-BE49-F238E27FC236}">
                <a16:creationId xmlns:a16="http://schemas.microsoft.com/office/drawing/2014/main" id="{5F7DBAB0-307D-DC8B-6BE2-928D5D7C2312}"/>
              </a:ext>
            </a:extLst>
          </p:cNvPr>
          <p:cNvPicPr>
            <a:picLocks noChangeAspect="1"/>
          </p:cNvPicPr>
          <p:nvPr/>
        </p:nvPicPr>
        <p:blipFill>
          <a:blip r:embed="rId7"/>
          <a:stretch>
            <a:fillRect/>
          </a:stretch>
        </p:blipFill>
        <p:spPr>
          <a:xfrm>
            <a:off x="615474" y="5103596"/>
            <a:ext cx="3608831" cy="837564"/>
          </a:xfrm>
          <a:prstGeom prst="rect">
            <a:avLst/>
          </a:prstGeom>
        </p:spPr>
      </p:pic>
      <p:pic>
        <p:nvPicPr>
          <p:cNvPr id="15" name="Εικόνα 14">
            <a:extLst>
              <a:ext uri="{FF2B5EF4-FFF2-40B4-BE49-F238E27FC236}">
                <a16:creationId xmlns:a16="http://schemas.microsoft.com/office/drawing/2014/main" id="{F3692EC2-8652-1164-D54F-00EEB4BFA670}"/>
              </a:ext>
            </a:extLst>
          </p:cNvPr>
          <p:cNvPicPr>
            <a:picLocks noChangeAspect="1"/>
          </p:cNvPicPr>
          <p:nvPr/>
        </p:nvPicPr>
        <p:blipFill>
          <a:blip r:embed="rId8"/>
          <a:stretch>
            <a:fillRect/>
          </a:stretch>
        </p:blipFill>
        <p:spPr>
          <a:xfrm>
            <a:off x="6917142" y="5133726"/>
            <a:ext cx="3672886" cy="858877"/>
          </a:xfrm>
          <a:prstGeom prst="rect">
            <a:avLst/>
          </a:prstGeom>
        </p:spPr>
      </p:pic>
    </p:spTree>
    <p:extLst>
      <p:ext uri="{BB962C8B-B14F-4D97-AF65-F5344CB8AC3E}">
        <p14:creationId xmlns:p14="http://schemas.microsoft.com/office/powerpoint/2010/main" val="1612247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Χωρικά Εργαλεία 2014 – 2020 (ΟΧΕ/ΟΧΕ-ΒΑΑ/</a:t>
            </a:r>
            <a:r>
              <a:rPr lang="el-GR" sz="1700" u="sng" dirty="0" err="1">
                <a:solidFill>
                  <a:srgbClr val="7030A0"/>
                </a:solidFill>
              </a:rPr>
              <a:t>ΤΑΠΤοΚ</a:t>
            </a:r>
            <a:r>
              <a:rPr lang="el-GR" sz="1700" u="sng" dirty="0">
                <a:solidFill>
                  <a:srgbClr val="7030A0"/>
                </a:solidFill>
              </a:rPr>
              <a:t>)</a:t>
            </a:r>
            <a:endParaRPr lang="en-US" sz="1700" u="sng"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700" dirty="0">
              <a:solidFill>
                <a:srgbClr val="7030A0"/>
              </a:solidFill>
            </a:endParaRP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pic>
        <p:nvPicPr>
          <p:cNvPr id="14" name="Εικόνα 13">
            <a:extLst>
              <a:ext uri="{FF2B5EF4-FFF2-40B4-BE49-F238E27FC236}">
                <a16:creationId xmlns:a16="http://schemas.microsoft.com/office/drawing/2014/main" id="{82C119BA-32DC-F29D-53EA-EFE9BD74325E}"/>
              </a:ext>
            </a:extLst>
          </p:cNvPr>
          <p:cNvPicPr>
            <a:picLocks noChangeAspect="1"/>
          </p:cNvPicPr>
          <p:nvPr/>
        </p:nvPicPr>
        <p:blipFill>
          <a:blip r:embed="rId3"/>
          <a:stretch>
            <a:fillRect/>
          </a:stretch>
        </p:blipFill>
        <p:spPr>
          <a:xfrm>
            <a:off x="1400598" y="1443753"/>
            <a:ext cx="4042741" cy="4748698"/>
          </a:xfrm>
          <a:prstGeom prst="rect">
            <a:avLst/>
          </a:prstGeom>
        </p:spPr>
      </p:pic>
      <p:pic>
        <p:nvPicPr>
          <p:cNvPr id="20" name="Εικόνα 19">
            <a:extLst>
              <a:ext uri="{FF2B5EF4-FFF2-40B4-BE49-F238E27FC236}">
                <a16:creationId xmlns:a16="http://schemas.microsoft.com/office/drawing/2014/main" id="{FF504036-D546-43A9-A39A-2BBFCEBA0937}"/>
              </a:ext>
            </a:extLst>
          </p:cNvPr>
          <p:cNvPicPr>
            <a:picLocks noChangeAspect="1"/>
          </p:cNvPicPr>
          <p:nvPr/>
        </p:nvPicPr>
        <p:blipFill>
          <a:blip r:embed="rId4"/>
          <a:stretch>
            <a:fillRect/>
          </a:stretch>
        </p:blipFill>
        <p:spPr>
          <a:xfrm>
            <a:off x="6212920" y="1443753"/>
            <a:ext cx="4954097" cy="4748698"/>
          </a:xfrm>
          <a:prstGeom prst="rect">
            <a:avLst/>
          </a:prstGeom>
        </p:spPr>
      </p:pic>
    </p:spTree>
    <p:extLst>
      <p:ext uri="{BB962C8B-B14F-4D97-AF65-F5344CB8AC3E}">
        <p14:creationId xmlns:p14="http://schemas.microsoft.com/office/powerpoint/2010/main" val="2950973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a:extLst>
              <a:ext uri="{FF2B5EF4-FFF2-40B4-BE49-F238E27FC236}">
                <a16:creationId xmlns:a16="http://schemas.microsoft.com/office/drawing/2014/main" id="{CBC06C57-7BE5-13D3-D584-BA981E2AC6DD}"/>
              </a:ext>
            </a:extLst>
          </p:cNvPr>
          <p:cNvPicPr>
            <a:picLocks noChangeAspect="1"/>
          </p:cNvPicPr>
          <p:nvPr/>
        </p:nvPicPr>
        <p:blipFill>
          <a:blip r:embed="rId3"/>
          <a:stretch>
            <a:fillRect/>
          </a:stretch>
        </p:blipFill>
        <p:spPr>
          <a:xfrm>
            <a:off x="0" y="1350335"/>
            <a:ext cx="12192000" cy="5486683"/>
          </a:xfrm>
          <a:prstGeom prst="rect">
            <a:avLst/>
          </a:prstGeom>
        </p:spPr>
      </p:pic>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Αξιολόγηση Επιπτώσεων των Στρατηγικών Έξυπνης Εξειδίκευσης των ΠΕΠ 2014-2020</a:t>
            </a: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700" dirty="0">
              <a:solidFill>
                <a:srgbClr val="7030A0"/>
              </a:solidFill>
            </a:endParaRP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Tree>
    <p:extLst>
      <p:ext uri="{BB962C8B-B14F-4D97-AF65-F5344CB8AC3E}">
        <p14:creationId xmlns:p14="http://schemas.microsoft.com/office/powerpoint/2010/main" val="280409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Αξιολόγηση Επιπτώσεων των Στρατηγικών Έξυπνης Εξειδίκευσης των ΠΕΠ 2014-2020</a:t>
            </a:r>
          </a:p>
          <a:p>
            <a:pPr marL="0" indent="0" algn="ctr">
              <a:lnSpc>
                <a:spcPct val="170000"/>
              </a:lnSpc>
              <a:spcBef>
                <a:spcPts val="60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8B97E1"/>
                </a:solidFill>
              </a:rPr>
              <a:t>Μίγμα Πολιτικής</a:t>
            </a: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1700" dirty="0">
              <a:solidFill>
                <a:srgbClr val="7030A0"/>
              </a:solidFill>
            </a:endParaRP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pic>
        <p:nvPicPr>
          <p:cNvPr id="9" name="Εικόνα 8">
            <a:extLst>
              <a:ext uri="{FF2B5EF4-FFF2-40B4-BE49-F238E27FC236}">
                <a16:creationId xmlns:a16="http://schemas.microsoft.com/office/drawing/2014/main" id="{695DB0BD-13B2-E1CF-DE63-01A711E4D480}"/>
              </a:ext>
            </a:extLst>
          </p:cNvPr>
          <p:cNvPicPr>
            <a:picLocks noChangeAspect="1"/>
          </p:cNvPicPr>
          <p:nvPr/>
        </p:nvPicPr>
        <p:blipFill>
          <a:blip r:embed="rId3"/>
          <a:stretch>
            <a:fillRect/>
          </a:stretch>
        </p:blipFill>
        <p:spPr>
          <a:xfrm>
            <a:off x="360905" y="2052120"/>
            <a:ext cx="11470187" cy="4140331"/>
          </a:xfrm>
          <a:prstGeom prst="rect">
            <a:avLst/>
          </a:prstGeom>
        </p:spPr>
      </p:pic>
    </p:spTree>
    <p:extLst>
      <p:ext uri="{BB962C8B-B14F-4D97-AF65-F5344CB8AC3E}">
        <p14:creationId xmlns:p14="http://schemas.microsoft.com/office/powerpoint/2010/main" val="725568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0829109" cy="2133019"/>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Αξιολόγηση Επιπτώσεων των Στρατηγικών Έξυπνης Εξειδίκευσης των ΠΕΠ 2014-2020</a:t>
            </a:r>
            <a:endParaRPr lang="en-US"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Η αξιολόγηση εξέτασε τη συνδρομή των 13 ΠΕΠ στις αντίστοιχες Περιφερειακές RIS3 από 1.1.14 έως 13.7.23. Κάλυψε τους Θεματικούς Στόχους 1, 2, 3, 8. Εφαρμόστηκε Αξιολόγηση Επιπτώσεων με την προσέγγιση Ανάλυσης Συνεισφοράς σε τρία επίπεδα: (α) ΕΠ, (β) Εργαλείο Πολιτικής και (γ) το Έργο.</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Συστάσεις</a:t>
            </a:r>
            <a:r>
              <a:rPr lang="en-US" sz="1700" dirty="0">
                <a:solidFill>
                  <a:srgbClr val="7030A0"/>
                </a:solidFill>
              </a:rPr>
              <a:t>:</a:t>
            </a: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pic>
        <p:nvPicPr>
          <p:cNvPr id="9" name="Εικόνα 8">
            <a:extLst>
              <a:ext uri="{FF2B5EF4-FFF2-40B4-BE49-F238E27FC236}">
                <a16:creationId xmlns:a16="http://schemas.microsoft.com/office/drawing/2014/main" id="{987B8BC0-3CFF-4E75-4654-FDE7F001F70B}"/>
              </a:ext>
            </a:extLst>
          </p:cNvPr>
          <p:cNvPicPr>
            <a:picLocks noChangeAspect="1"/>
          </p:cNvPicPr>
          <p:nvPr/>
        </p:nvPicPr>
        <p:blipFill>
          <a:blip r:embed="rId3"/>
          <a:stretch>
            <a:fillRect/>
          </a:stretch>
        </p:blipFill>
        <p:spPr>
          <a:xfrm>
            <a:off x="2119720" y="2878101"/>
            <a:ext cx="6800850" cy="3143250"/>
          </a:xfrm>
          <a:prstGeom prst="rect">
            <a:avLst/>
          </a:prstGeom>
        </p:spPr>
      </p:pic>
    </p:spTree>
    <p:extLst>
      <p:ext uri="{BB962C8B-B14F-4D97-AF65-F5344CB8AC3E}">
        <p14:creationId xmlns:p14="http://schemas.microsoft.com/office/powerpoint/2010/main" val="4106433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2η Αξιολόγηση κατά τη Διάρκεια Υλοποίησης του ΕΠ ΑΜΘ 2014-2020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Αποτελεσματικότητα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Ενεργοποίηση/Προσκλήσεις</a:t>
            </a:r>
            <a:r>
              <a:rPr lang="el-GR" sz="1700" dirty="0">
                <a:solidFill>
                  <a:srgbClr val="7030A0"/>
                </a:solidFill>
              </a:rPr>
              <a:t>: Απολύτως ικανοποιητική στο 100% των επενδυτικών προτεραιοτήτων (22/22)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Εντάξεις</a:t>
            </a:r>
            <a:r>
              <a:rPr lang="el-GR" sz="1700" dirty="0">
                <a:solidFill>
                  <a:srgbClr val="7030A0"/>
                </a:solidFill>
              </a:rPr>
              <a:t>: Απολύτως ικανοποιητική στο 91% των επενδυτικών προτεραιοτήτων (20/22)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Νομικές Δεσμεύσεις</a:t>
            </a:r>
            <a:r>
              <a:rPr lang="el-GR" sz="1700" dirty="0">
                <a:solidFill>
                  <a:srgbClr val="7030A0"/>
                </a:solidFill>
              </a:rPr>
              <a:t>: Απολύτως ικανοποιητική στο 77,3% των επενδυτικών προτεραιοτήτων (17/22)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Δαπάνες-Απορρόφηση</a:t>
            </a:r>
            <a:r>
              <a:rPr lang="el-GR" sz="1700" dirty="0">
                <a:solidFill>
                  <a:srgbClr val="7030A0"/>
                </a:solidFill>
              </a:rPr>
              <a:t>: Απολύτως ικανοποιητική στο 36,4% των επενδυτικών προτεραιοτήτων (8/22)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a:solidFill>
                  <a:srgbClr val="7030A0"/>
                </a:solidFill>
              </a:rPr>
              <a:t>Εκτίμηση δαπανών–Απορρόφηση κλεισίματος</a:t>
            </a:r>
            <a:r>
              <a:rPr lang="el-GR" sz="1700" dirty="0">
                <a:solidFill>
                  <a:srgbClr val="7030A0"/>
                </a:solidFill>
              </a:rPr>
              <a:t>: Απολύτως ικανοποιητική στο 81,8% των επενδυτικών προτεραιοτήτων (18/22)</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b="1" dirty="0">
                <a:solidFill>
                  <a:srgbClr val="7030A0"/>
                </a:solidFill>
              </a:rPr>
              <a:t>Δείκτες εκροής (</a:t>
            </a:r>
            <a:r>
              <a:rPr lang="el-GR" sz="1700" dirty="0">
                <a:solidFill>
                  <a:srgbClr val="7030A0"/>
                </a:solidFill>
              </a:rPr>
              <a:t>52</a:t>
            </a:r>
            <a:r>
              <a:rPr lang="el-GR" sz="1700" b="1" dirty="0">
                <a:solidFill>
                  <a:srgbClr val="7030A0"/>
                </a:solidFill>
              </a:rPr>
              <a:t>)</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46 δείκτες με απολύτως ικανοποιητική αποτελεσματικότητα,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1 δείκτες με ικανοποιητική αποτελεσματικότητα,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5 δείκτες με μη ικανοποιητική αποτελεσματικότητα.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Tree>
    <p:extLst>
      <p:ext uri="{BB962C8B-B14F-4D97-AF65-F5344CB8AC3E}">
        <p14:creationId xmlns:p14="http://schemas.microsoft.com/office/powerpoint/2010/main" val="406435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0A37D64C-98F6-B0CD-7069-17CD368BE150}"/>
              </a:ext>
            </a:extLst>
          </p:cNvPr>
          <p:cNvSpPr txBox="1">
            <a:spLocks noGrp="1"/>
          </p:cNvSpPr>
          <p:nvPr>
            <p:ph type="title"/>
          </p:nvPr>
        </p:nvSpPr>
        <p:spPr>
          <a:xfrm>
            <a:off x="838200" y="2030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2014 – 2020</a:t>
            </a:r>
          </a:p>
        </p:txBody>
      </p:sp>
      <p:sp>
        <p:nvSpPr>
          <p:cNvPr id="7" name="Θέση περιεχομένου 2">
            <a:extLst>
              <a:ext uri="{FF2B5EF4-FFF2-40B4-BE49-F238E27FC236}">
                <a16:creationId xmlns:a16="http://schemas.microsoft.com/office/drawing/2014/main" id="{10A0CDBA-AEC5-66CD-0438-59D6A8ADA142}"/>
              </a:ext>
            </a:extLst>
          </p:cNvPr>
          <p:cNvSpPr>
            <a:spLocks noGrp="1"/>
          </p:cNvSpPr>
          <p:nvPr>
            <p:ph idx="1"/>
          </p:nvPr>
        </p:nvSpPr>
        <p:spPr>
          <a:xfrm>
            <a:off x="524691" y="982321"/>
            <a:ext cx="11142617" cy="5210130"/>
          </a:xfrm>
        </p:spPr>
        <p:txBody>
          <a:bodyPr>
            <a:noAutofit/>
          </a:bodyPr>
          <a:lstStyle/>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u="sng" dirty="0" err="1">
                <a:solidFill>
                  <a:srgbClr val="7030A0"/>
                </a:solidFill>
              </a:rPr>
              <a:t>Πολυθεματική</a:t>
            </a:r>
            <a:r>
              <a:rPr lang="el-GR" sz="1700" u="sng" dirty="0">
                <a:solidFill>
                  <a:srgbClr val="7030A0"/>
                </a:solidFill>
              </a:rPr>
              <a:t> Αξιολόγηση Επιπτώσεων του ΕΠ ΑΜΘ 2014-2020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Ολοκληρωμένη αξιολόγηση των παρεμβάσεων που αφορούν τη συμβολή επιλεγμένων δράσεων του Επιχειρησιακού Προγράμματος στην ανάπτυξη της Περιφέρειας. </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Ειδικότερα, η αξιολόγηση αναφέρεται στην εκτίμηση επιπτώσεων του Προγράμματος καλύπτοντας επιλεγμένες δράσεις των Θεματικών Στόχων 3, 4, 5, 6, 7, 9 και 10 και ουσιαστικά διενεργώντας μια </a:t>
            </a:r>
            <a:r>
              <a:rPr lang="el-GR" sz="1700" dirty="0" err="1">
                <a:solidFill>
                  <a:srgbClr val="7030A0"/>
                </a:solidFill>
              </a:rPr>
              <a:t>πολυθεματική</a:t>
            </a:r>
            <a:r>
              <a:rPr lang="el-GR" sz="1700" dirty="0">
                <a:solidFill>
                  <a:srgbClr val="7030A0"/>
                </a:solidFill>
              </a:rPr>
              <a:t> αξιολόγηση αντικτύπου. Η αξιολόγηση αφορά σε:</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1. Δράσεις επιχειρηματικότητας και καινοτομίας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2. Δράσεις κλιματικής αλλαγής, περιβάλλοντος, ασφάλειας μεταφορών και ενεργειακής αναβάθμισης</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3. Δράσεις κοινωνικών υποδομών (υγείας-πρόνοιας και παιδείας)-ΕΤΠΑ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Βασικά αξιολογικά ερωτήματα ανά κριτήριο: Συνάφεια, Προστιθέμενη αξία, Επιπτώσεις (Κοινά και Ειδικά αξιολογικά ερωτήματα).</a:t>
            </a: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Εκτιμώμενη  ημερομηνία έναρξης της αξιολόγησης</a:t>
            </a:r>
            <a:r>
              <a:rPr lang="en-US" sz="1700" dirty="0">
                <a:solidFill>
                  <a:srgbClr val="7030A0"/>
                </a:solidFill>
              </a:rPr>
              <a:t>: </a:t>
            </a:r>
            <a:r>
              <a:rPr lang="el-GR" sz="1700" u="sng" dirty="0">
                <a:solidFill>
                  <a:srgbClr val="7030A0"/>
                </a:solidFill>
              </a:rPr>
              <a:t>Σεπτέμβριος 2024</a:t>
            </a:r>
            <a:r>
              <a:rPr lang="el-GR" sz="1700" dirty="0">
                <a:solidFill>
                  <a:srgbClr val="7030A0"/>
                </a:solidFill>
              </a:rPr>
              <a:t>.</a:t>
            </a:r>
          </a:p>
          <a:p>
            <a:pPr marL="0" indent="0" algn="ctr">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a:p>
            <a:pPr marL="0" indent="0" algn="just">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el-GR" sz="1700" dirty="0">
                <a:solidFill>
                  <a:srgbClr val="7030A0"/>
                </a:solidFill>
              </a:rPr>
              <a:t> </a:t>
            </a:r>
            <a:br>
              <a:rPr lang="el-GR" sz="1700" dirty="0">
                <a:solidFill>
                  <a:srgbClr val="7030A0"/>
                </a:solidFill>
              </a:rPr>
            </a:br>
            <a:endParaRPr lang="el-GR" sz="1700" dirty="0">
              <a:solidFill>
                <a:srgbClr val="7030A0"/>
              </a:solidFill>
            </a:endParaRPr>
          </a:p>
          <a:p>
            <a:pPr marL="0" indent="0">
              <a:lnSpc>
                <a:spcPct val="170000"/>
              </a:lnSpc>
              <a:spcBef>
                <a:spcPts val="0"/>
              </a:spcBef>
              <a:buSzPct val="45000"/>
              <a:buFont typeface="Wingdings" charset="2"/>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l-GR" sz="1700" dirty="0">
              <a:solidFill>
                <a:srgbClr val="7030A0"/>
              </a:solidFill>
            </a:endParaRPr>
          </a:p>
        </p:txBody>
      </p:sp>
    </p:spTree>
    <p:extLst>
      <p:ext uri="{BB962C8B-B14F-4D97-AF65-F5344CB8AC3E}">
        <p14:creationId xmlns:p14="http://schemas.microsoft.com/office/powerpoint/2010/main" val="3882775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51EA00-D9BE-751D-E7DE-A43D3D4E04B1}"/>
              </a:ext>
            </a:extLst>
          </p:cNvPr>
          <p:cNvSpPr txBox="1"/>
          <p:nvPr/>
        </p:nvSpPr>
        <p:spPr>
          <a:xfrm>
            <a:off x="838199" y="1342662"/>
            <a:ext cx="10759633" cy="4585871"/>
          </a:xfrm>
          <a:prstGeom prst="rect">
            <a:avLst/>
          </a:prstGeom>
          <a:noFill/>
        </p:spPr>
        <p:txBody>
          <a:bodyPr wrap="square">
            <a:spAutoFit/>
          </a:bodyPr>
          <a:lstStyle/>
          <a:p>
            <a:r>
              <a:rPr lang="el-GR" sz="1700" dirty="0">
                <a:solidFill>
                  <a:srgbClr val="7030A0"/>
                </a:solidFill>
                <a:latin typeface="Trebuchet MS" panose="020B0603020202020204" pitchFamily="34" charset="0"/>
              </a:rPr>
              <a:t>Το Σχέδιο Αξιολόγησης αξιοποιεί τα πορίσματα των Αξιολογήσεων υλοποίησης του Ε.Π. Μακεδονίας – Θράκης 2014-2020.</a:t>
            </a:r>
          </a:p>
          <a:p>
            <a:endParaRPr lang="el-GR" sz="1700" dirty="0">
              <a:solidFill>
                <a:srgbClr val="7030A0"/>
              </a:solidFill>
              <a:latin typeface="Trebuchet MS" panose="020B0603020202020204" pitchFamily="34" charset="0"/>
            </a:endParaRPr>
          </a:p>
          <a:p>
            <a:pPr>
              <a:spcAft>
                <a:spcPts val="600"/>
              </a:spcAft>
            </a:pPr>
            <a:r>
              <a:rPr lang="el-GR" sz="1700" dirty="0">
                <a:solidFill>
                  <a:srgbClr val="7030A0"/>
                </a:solidFill>
                <a:latin typeface="Trebuchet MS" panose="020B0603020202020204" pitchFamily="34" charset="0"/>
              </a:rPr>
              <a:t>Με βάση την εστίαση του Προγράμματος, το Σχέδιο Αξιολόγησης εστιάζει:</a:t>
            </a:r>
          </a:p>
          <a:p>
            <a:pPr>
              <a:spcAft>
                <a:spcPts val="600"/>
              </a:spcAft>
            </a:pPr>
            <a:r>
              <a:rPr lang="el-GR" sz="1700" dirty="0">
                <a:solidFill>
                  <a:srgbClr val="7030A0"/>
                </a:solidFill>
                <a:latin typeface="Trebuchet MS" panose="020B0603020202020204" pitchFamily="34" charset="0"/>
              </a:rPr>
              <a:t> στην αξιολόγηση της εφαρμογής, ιδιαίτερα για τις δράσεις που στην εκάστοτε συγκυρία παρουσιάζουν επαρκές σώμα εκροών και ενδεχομένως αντιμετωπίζουν ζήτημα εφαρμογής που ενδέχεται να επιβάλει διορθωτική διαχειριστική παρέμβαση ή πρόταση για νέα εξειδίκευση</a:t>
            </a:r>
          </a:p>
          <a:p>
            <a:pPr>
              <a:spcAft>
                <a:spcPts val="600"/>
              </a:spcAft>
            </a:pPr>
            <a:r>
              <a:rPr lang="el-GR" sz="1700" dirty="0">
                <a:solidFill>
                  <a:srgbClr val="7030A0"/>
                </a:solidFill>
                <a:latin typeface="Trebuchet MS" panose="020B0603020202020204" pitchFamily="34" charset="0"/>
              </a:rPr>
              <a:t> στην αξιολόγηση της αποτελεσματικότητας και αποδοτικότητας του συνόλου του Προγράμματος, σταδιακά καθώς υλοποιείται το Πρόγραμμα και υπάρχει </a:t>
            </a:r>
            <a:r>
              <a:rPr lang="el-GR" sz="1700" dirty="0" err="1">
                <a:solidFill>
                  <a:srgbClr val="7030A0"/>
                </a:solidFill>
                <a:latin typeface="Trebuchet MS" panose="020B0603020202020204" pitchFamily="34" charset="0"/>
              </a:rPr>
              <a:t>αξιολογητική</a:t>
            </a:r>
            <a:r>
              <a:rPr lang="el-GR" sz="1700" dirty="0">
                <a:solidFill>
                  <a:srgbClr val="7030A0"/>
                </a:solidFill>
                <a:latin typeface="Trebuchet MS" panose="020B0603020202020204" pitchFamily="34" charset="0"/>
              </a:rPr>
              <a:t> βάση για ενδεχόμενη αναθεώρηση του</a:t>
            </a:r>
          </a:p>
          <a:p>
            <a:pPr>
              <a:spcAft>
                <a:spcPts val="600"/>
              </a:spcAft>
            </a:pPr>
            <a:r>
              <a:rPr lang="el-GR" sz="1700" dirty="0">
                <a:solidFill>
                  <a:srgbClr val="7030A0"/>
                </a:solidFill>
                <a:latin typeface="Trebuchet MS" panose="020B0603020202020204" pitchFamily="34" charset="0"/>
              </a:rPr>
              <a:t> στις ειδικά ενδιαφέρουσες δράσεις για την ανάπτυξη των ανθρώπινων πόρων και την αντιμετώπιση των κοινωνικών προκλήσεων, σε </a:t>
            </a:r>
            <a:r>
              <a:rPr lang="el-GR" sz="1700" dirty="0" err="1">
                <a:solidFill>
                  <a:srgbClr val="7030A0"/>
                </a:solidFill>
                <a:latin typeface="Trebuchet MS" panose="020B0603020202020204" pitchFamily="34" charset="0"/>
              </a:rPr>
              <a:t>συνέργια</a:t>
            </a:r>
            <a:r>
              <a:rPr lang="el-GR" sz="1700" dirty="0">
                <a:solidFill>
                  <a:srgbClr val="7030A0"/>
                </a:solidFill>
                <a:latin typeface="Trebuchet MS" panose="020B0603020202020204" pitchFamily="34" charset="0"/>
              </a:rPr>
              <a:t> με το </a:t>
            </a:r>
            <a:r>
              <a:rPr lang="el-GR" sz="1700" dirty="0" err="1">
                <a:solidFill>
                  <a:srgbClr val="7030A0"/>
                </a:solidFill>
                <a:latin typeface="Trebuchet MS" panose="020B0603020202020204" pitchFamily="34" charset="0"/>
              </a:rPr>
              <a:t>Επικαιροποιημένο</a:t>
            </a:r>
            <a:r>
              <a:rPr lang="el-GR" sz="1700" dirty="0">
                <a:solidFill>
                  <a:srgbClr val="7030A0"/>
                </a:solidFill>
                <a:latin typeface="Trebuchet MS" panose="020B0603020202020204" pitchFamily="34" charset="0"/>
              </a:rPr>
              <a:t> Σχέδιο Αξιολόγησης του ΕΠ ΑΝΑΔΕΔΒΜ</a:t>
            </a:r>
          </a:p>
          <a:p>
            <a:r>
              <a:rPr lang="el-GR" sz="1700" dirty="0">
                <a:solidFill>
                  <a:srgbClr val="7030A0"/>
                </a:solidFill>
                <a:latin typeface="Trebuchet MS" panose="020B0603020202020204" pitchFamily="34" charset="0"/>
              </a:rPr>
              <a:t> στη θεματική Αξιολόγηση των επιπτώσεων από τα πιο κρίσιμα για την ανάπτυξη της Περιφέρειας θέματα / εργαλεία: Περιφερειακή RIS3, Ολοκληρωμένες Χωρικές Επενδύσεις και δράσεις του τομέα Περιβάλλοντος, Ενέργειας και Κλιματικής Αλλαγής. </a:t>
            </a:r>
            <a:br>
              <a:rPr lang="el-GR" sz="1600" dirty="0"/>
            </a:br>
            <a:r>
              <a:rPr lang="el-GR" sz="1700" dirty="0">
                <a:solidFill>
                  <a:srgbClr val="7030A0"/>
                </a:solidFill>
                <a:latin typeface="Trebuchet MS" panose="020B0603020202020204" pitchFamily="34" charset="0"/>
              </a:rPr>
              <a:t> </a:t>
            </a:r>
            <a:br>
              <a:rPr lang="el-GR" sz="1700" dirty="0">
                <a:solidFill>
                  <a:srgbClr val="7030A0"/>
                </a:solidFill>
                <a:latin typeface="Trebuchet MS" panose="020B0603020202020204" pitchFamily="34" charset="0"/>
              </a:rPr>
            </a:br>
            <a:r>
              <a:rPr lang="el-GR" sz="1700" dirty="0">
                <a:solidFill>
                  <a:srgbClr val="7030A0"/>
                </a:solidFill>
                <a:latin typeface="Trebuchet MS" panose="020B0603020202020204" pitchFamily="34" charset="0"/>
              </a:rPr>
              <a:t>Το Σχέδιο Αξιολόγησης περιλαμβάνει συνολικά 9 Αξιολογήσεις. Ειδικότερα:</a:t>
            </a:r>
          </a:p>
        </p:txBody>
      </p:sp>
      <p:sp>
        <p:nvSpPr>
          <p:cNvPr id="12" name="Τίτλος 1">
            <a:extLst>
              <a:ext uri="{FF2B5EF4-FFF2-40B4-BE49-F238E27FC236}">
                <a16:creationId xmlns:a16="http://schemas.microsoft.com/office/drawing/2014/main" id="{786A633A-F4D4-28EB-FFC0-13E732F23DD3}"/>
              </a:ext>
            </a:extLst>
          </p:cNvPr>
          <p:cNvSpPr txBox="1">
            <a:spLocks/>
          </p:cNvSpPr>
          <p:nvPr/>
        </p:nvSpPr>
        <p:spPr>
          <a:xfrm>
            <a:off x="990600" y="20500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a:lstStyle>
          <a:p>
            <a:pPr algn="ctr"/>
            <a:r>
              <a:rPr lang="el-GR" sz="2600" dirty="0"/>
              <a:t>Αξιολογήσεις </a:t>
            </a:r>
            <a:r>
              <a:rPr lang="el-GR" sz="2600" dirty="0" err="1"/>
              <a:t>Ε.Π.«Ανατολική</a:t>
            </a:r>
            <a:r>
              <a:rPr lang="el-GR" sz="2600" dirty="0"/>
              <a:t> Μακεδονία και Θράκη» 2021 – 2027</a:t>
            </a:r>
          </a:p>
        </p:txBody>
      </p:sp>
    </p:spTree>
    <p:extLst>
      <p:ext uri="{BB962C8B-B14F-4D97-AF65-F5344CB8AC3E}">
        <p14:creationId xmlns:p14="http://schemas.microsoft.com/office/powerpoint/2010/main" val="358730200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69139</TotalTime>
  <Words>1574</Words>
  <Application>Microsoft Office PowerPoint</Application>
  <PresentationFormat>Ευρεία οθόνη</PresentationFormat>
  <Paragraphs>144</Paragraphs>
  <Slides>18</Slides>
  <Notes>12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3</vt:i4>
      </vt:variant>
      <vt:variant>
        <vt:lpstr>Τίτλοι διαφανειών</vt:lpstr>
      </vt:variant>
      <vt:variant>
        <vt:i4>18</vt:i4>
      </vt:variant>
    </vt:vector>
  </HeadingPairs>
  <TitlesOfParts>
    <vt:vector size="25" baseType="lpstr">
      <vt:lpstr>Arial</vt:lpstr>
      <vt:lpstr>Calibri</vt:lpstr>
      <vt:lpstr>Trebuchet MS</vt:lpstr>
      <vt:lpstr>Wingdings</vt:lpstr>
      <vt:lpstr>Θέμα του Office</vt:lpstr>
      <vt:lpstr>Προσαρμοσμένη σχεδίαση</vt:lpstr>
      <vt:lpstr>1_Προσαρμοσμένη σχεδίαση</vt:lpstr>
      <vt:lpstr>Ενημέρωση για θέματα Αξιολόγησης του Προγράμματος</vt:lpstr>
      <vt:lpstr>Αξιολογήσεις 2014 – 2020</vt:lpstr>
      <vt:lpstr>Αξιολογήσεις 2014 – 2020</vt:lpstr>
      <vt:lpstr>Αξιολογήσεις 2014 – 2020</vt:lpstr>
      <vt:lpstr>Αξιολογήσεις 2014 – 2020</vt:lpstr>
      <vt:lpstr>Αξιολογήσεις 2014 – 2020</vt:lpstr>
      <vt:lpstr>Αξιολογήσεις Ε.Π.«Ανατολική Μακεδονία και Θράκη» 2014 – 2020</vt:lpstr>
      <vt:lpstr>Αξιολογήσεις Ε.Π.«Ανατολική Μακεδονία και Θράκη» 2014 – 2020</vt:lpstr>
      <vt:lpstr>Παρουσίαση του PowerPoint</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Αξιολογήσεις Ε.Π.«Ανατολική Μακεδονία και Θράκη» 2021 – 2027</vt:lpstr>
      <vt:lpstr>Ενημέρωση για θέματα Αξιολόγησης του Προγράμματος … ευχαριστούμε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Show TEC</cp:lastModifiedBy>
  <cp:revision>105</cp:revision>
  <cp:lastPrinted>2022-11-24T12:35:02Z</cp:lastPrinted>
  <dcterms:created xsi:type="dcterms:W3CDTF">2022-06-03T15:25:51Z</dcterms:created>
  <dcterms:modified xsi:type="dcterms:W3CDTF">2024-05-30T06:41:57Z</dcterms:modified>
</cp:coreProperties>
</file>